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614" r:id="rId2"/>
    <p:sldId id="738" r:id="rId3"/>
    <p:sldId id="632" r:id="rId4"/>
    <p:sldId id="588" r:id="rId5"/>
    <p:sldId id="687" r:id="rId6"/>
    <p:sldId id="704" r:id="rId7"/>
    <p:sldId id="740" r:id="rId8"/>
    <p:sldId id="459" r:id="rId9"/>
    <p:sldId id="429" r:id="rId10"/>
    <p:sldId id="741" r:id="rId11"/>
    <p:sldId id="689" r:id="rId12"/>
    <p:sldId id="705" r:id="rId13"/>
    <p:sldId id="728" r:id="rId14"/>
    <p:sldId id="729" r:id="rId15"/>
    <p:sldId id="742" r:id="rId16"/>
    <p:sldId id="730" r:id="rId17"/>
    <p:sldId id="731" r:id="rId18"/>
    <p:sldId id="732" r:id="rId19"/>
    <p:sldId id="733" r:id="rId20"/>
    <p:sldId id="633" r:id="rId21"/>
    <p:sldId id="430" r:id="rId22"/>
    <p:sldId id="431" r:id="rId23"/>
    <p:sldId id="590" r:id="rId24"/>
    <p:sldId id="734" r:id="rId25"/>
    <p:sldId id="735" r:id="rId26"/>
    <p:sldId id="471" r:id="rId27"/>
    <p:sldId id="593" r:id="rId28"/>
    <p:sldId id="736" r:id="rId29"/>
    <p:sldId id="739" r:id="rId30"/>
    <p:sldId id="707" r:id="rId31"/>
    <p:sldId id="754" r:id="rId32"/>
    <p:sldId id="744" r:id="rId33"/>
    <p:sldId id="751" r:id="rId34"/>
    <p:sldId id="745" r:id="rId35"/>
    <p:sldId id="746" r:id="rId36"/>
    <p:sldId id="748" r:id="rId37"/>
    <p:sldId id="749" r:id="rId38"/>
    <p:sldId id="750" r:id="rId39"/>
    <p:sldId id="755" r:id="rId40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07"/>
    <p:restoredTop sz="94667"/>
  </p:normalViewPr>
  <p:slideViewPr>
    <p:cSldViewPr snapToGrid="0">
      <p:cViewPr varScale="1">
        <p:scale>
          <a:sx n="68" d="100"/>
          <a:sy n="68" d="100"/>
        </p:scale>
        <p:origin x="1368" y="72"/>
      </p:cViewPr>
      <p:guideLst>
        <p:guide orient="horz" pos="480"/>
        <p:guide pos="3120"/>
        <p:guide pos="5760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15:48.91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5243 12888 507 0,'3'-8'0'0,"-2"2"155"0,-1 0-116 15,0 2-2-15,0 2-9 0,0-1-14 16,0 1 1-16,0 0-4 0,0 1 4 16,0-2 15-16,0 2-3 0,0 1 9 15,0 0-7-15,0 0-1 16,0 0-16-16,0 0-8 0,0 0-7 15,0 0-2-15,2 7 7 0,2 0 7 16,0 1 1-16,0-1 2 0,-1 0 6 16,2 3 1-16,-1-1-5 0,0 4 3 15,-4 3-2-15,0 6-2 0,0 2-4 16,0 4 2-16,0 1-3 15,-4 1-4-15,1 1-1 0,0 0 1 16,-1-2-2-16,3-2 4 0,1 3-2 16,0-3 1-16,0 2 1 0,1 0-2 15,3 0-2-15,-1 0 5 0,1-3-7 16,0 0 0-16,-1-1 0 15,0-1 13-15,-3-2-6 0,3 0 4 16,-3-2-5-16,1-1-3 0,1 0 2 16,-1 0-2-16,1-2-3 0,1 2 0 15,0-2 3-15,0 1-3 0,2-1 0 16,1 2 1-16,-1-2-1 15,-1 2 0-15,1-2 2 0,0 0-3 16,-1-2 2-16,2 1 2 0,-1-3-5 16,1 2 2-16,1-2 4 0,-2-1-8 15,3-2 8-15,-3 3-5 0,3-1-2 16,-1 0 6-16,1 2-2 0,-2-4-1 15,2 2 0-15,-1 2 1 16,0-3-1-16,3 1 0 0,-1-1-1 16,-1 1 0-16,2-2 2 0,3 2 0 15,-1-2-1-15,1 1-1 0,1-1 2 16,1-1-2-16,1 3 2 0,-1-2 2 15,2 1-6-15,0 1 6 16,0-2-3-16,0 2 0 0,1 0-2 16,-1 0 3-16,0 1-2 0,3 1 2 15,-2-2 0-15,3 4-4 0,1-3 5 16,2 0-1-16,1 0-2 0,0-1 2 15,1 0 0-15,1 3-1 16,1-1 0-16,1 1-1 0,-1-2 1 16,0 1 0-16,0-2 2 0,0 0-3 15,1 0 1-15,0 1 0 0,0-4 0 16,1 2 0-16,0-2 2 0,0 2-4 15,-2 0 3-15,2 0-2 16,1 2 0-16,0-2 2 0,0-1 2 16,2 1-3-16,1-3 0 0,0-1-2 15,0 0-1-15,1 1 5 0,0-3-1 16,2 2-2-16,-1-2 2 0,2 0-1 15,2 0 0-15,-2-1 0 16,-1 0 0-16,1 1 0 0,-2 0 1 16,-1-1 0-16,2 2-2 0,1-3 1 15,1 2 1-15,3-4-2 0,0 1 1 16,0-1 0-16,0-1 0 0,-1 0 0 15,1 0 0-15,2 0-2 16,-2 0 4-16,3 2-1 0,0 0-2 16,-1-1 2-16,3 4 1 0,1-3-4 15,-2 0 4-15,2 1-2 0,-2 1 0 16,1 0 0-16,0-1 2 0,0-2-3 15,1-1 2-15,-3 0-1 0,0 0 0 16,-3 0 0-16,1-1 6 16,0-1-6-16,2 1 0 0,0 1 5 15,1-4-5-15,1 1 0 0,2-1 4 16,1 1-5-16,-1-1 2 0,-1 0-1 15,0-3 0-15,1 2 0 0,0 0 1 16,2 1-1-16,-1 0 0 16,-2-2 1-16,1 1-2 0,-1 0 2 15,0 2 1-15,3 0-5 0,0-2 4 16,0 4 0-16,1-3-2 0,0-1 2 15,-1-1 0-15,1 0-2 0,0-2 2 16,-2 2-1-16,0-3-1 16,0 0 2-16,0 1 2 0,-2 0-5 15,-1-3 1-15,-2-1 5 0,1 1-8 16,-1-3 7-16,3 3-2 0,-2-2-2 15,1 0-1-15,-1 0 3 0,0-1-2 16,-1 1 2-16,-1 1-1 0,-2 0-1 16,-2-2 2-16,0 1-2 15,-2-3 2-15,0-1 0 0,0-1-2 16,-1 0 0-16,0-2 2 0,0 1 0 15,0-3-1-15,1 0 0 0,0-2 2 16,0 1-3-16,2 0 2 0,0 1 1 16,1 0-3-16,-1-2 2 15,0 1-3-15,-2 0 1 0,-1-2 2 16,2 2 1-16,-3-1-4 0,-1-1 4 15,0 2 1-15,-4-1-5 0,-2-3 2 16,3 2 0-16,-3-1 0 0,4-3 1 16,-3 1 2-16,3-2-6 15,-2 0 6-15,0 1-5 0,0 0 1 16,-1 0 2-16,-1 0 3 0,-2-2-5 15,-3 2 2-15,0 2 12 0,-1 0-6 16,-1 0 2-16,-2 1-8 0,1 0-2 16,-3 1 2-16,2 0 3 0,0-3-6 15,-2 2 3-15,-2-2 2 16,0 2-5-16,-2 0 4 0,0 4-1 15,-2 3-1-15,-1 2 0 0,-2 2 5 16,-2-2-2-16,0 3 5 0,-2-1-2 16,1 2-2-16,0 0 3 0,-2 1-5 15,0 3-4-15,-2 1 4 16,0 3 0-16,0 2-3 0,-1 3 1 15,-1-1-1-15,0 0-3 0,0 1 4 16,0 0 0-16,0 0-6 0,0 0 4 16,0 0 1-16,0 1-2 0,0 0 6 15,-2 2-6-15,-1-1 0 16,-2 1 3-16,-1 0 0 0,-1 2 0 15,-2 0 2-15,-3 4-1 0,-1 0-2 16,-3 4-1-16,0 1 3 0,-3 0-2 16,0 4 2-16,-2 1-1 0,0 0 0 15,-2-2 0-15,1-1 1 16,2-3-2-16,2-1 2 0,2-3-2 15,4-2-1-15,3-3 4 0,2 2-1 16,3-4-1-16,1 1 0 0,1 0-2 16,1-3-6-16,1 0 6 0,0 0-1 15,0 0-6-15,0 0 12 16,0 0-3-16,0 0 0 0,0 0-1 15,0 0 2-15,3 0-2 0,3-4 2 16,1-3 2-16,2 0-4 0,0-4 2 16,3 2 3-16,1-2-6 0,2-2 4 15,0 0 5-15,2-2-7 16,1-3 0-16,-1 3 10 0,1 0-9 15,2-3 1-15,-1 0 1 0,3-2-2 16,1-1 2-16,-3 1-2 0,-1 3-1 16,-3 3 0-16,-3 4 6 0,-5 3-1 15,-2 2 3-15,-4 3-8 0,-2 1 0 16,0 1 3-16,0 0-4 15,0 0-3-15,0 5 3 0,0 3 2 16,0 2-2-16,0 5 1 0,-1 1 1 16,-3 1-1-16,1 6 0 0,0 0 2 15,-2 3-2-15,3 1 0 0,0 1 2 16,0-2-2-16,1 0 0 15,0 0 1-15,-1-2-1 0,2-1 0 16,0 0 0-16,0-3-8 0,2 1-23 16,-2-3-13-16,0 0-34 0,0-3-7 15,-3 1-44-15,-1-4-121 16,-3-3-152-16</inkml:trace>
  <inkml:trace contextRef="#ctx0" brushRef="#br0" timeOffset="8121.464">21331 12937 817 0,'10'-21'0'15,"0"-1"183"-15,-2 7-126 16,-3 1-3-16,-2 5-15 0,-3 4-8 15,0 4-14-15,0-1-9 0,0 2-1 16,-4 2-8-16,-6 10-4 0,-8 8 10 16,-8 10 3-16,-5 9 3 0,-4 7 20 15,-4 8-2-15,-1 5-14 16,-2 4 0-16,-2 3-8 0,-2 2-5 15,-4 0 3-15,0-3 2 0,-3-2-1 16,-3 0 15-16,0 0-2 0,-4-3-4 16,-3-3 1-16,2-3-10 0,-3-3-1 15,-4-5-1-15,-4-2-1 0,-8-1-4 16,-2-1 2-16,-2-1 5 15,-1 0-8-15,-2 0 4 0,-4-3 0 16,-1 0-3-16,-3-2 2 0,-2-2 3 16,-3-2-7-16,-2 0 3 0,-2-2-2 15,-4-1 0-15,0-3 2 0,-1-2 0 16,-4-1-6-16,-2-5 8 15,-3 2-4-15,-3-5-3 0,-2 2 7 16,-4-3-1-16,-1 2-2 0,-3 0 0 16,-2 1-2-16,-1 1-1 0,1-2 0 15,-1 0-2-15,2-1-6 0,4-6 10 16,-6-2 3-16,3 1-2 15,-2-5 0-15,1 0 1 0,-3-3 0 16,3 0 0-16,-5-1 1 0,-1-2-2 16,2-4 2-16,2-2 0 0,1 1-3 15,3-6-4-15,-1-1 4 0,1 0-7 16,4-5-1-16,3-3 13 15,5-2-6-15,3-4 6 0,3-2-3 16,3-1-3-16,0-4 6 0,5 0-3 16,4-5 0-16,4-4 0 0,4 2 2 15,2-2-2-15,4-1 0 0,4 1 1 16,4-3-1-16,3-2 0 15,6 0 2-15,5 0-3 0,3-2 2 16,7 0-1-16,5-3 0 0,4 2-1 16,4 2 3-16,3 1-4 0,3 3 4 15,4 4-1-15,1 1-2 0,1 6 2 16,1 3 0-16,2 6-1 15,3 3 0-15,1 2 0 0,3 3 0 16,1 2 0-16,4 5 2 0,2 4-3 16,2 1 2-16,3 2-1 0,3 1 0 15,0 1 0-15,3 3 0 0,0 0 0 16,1 0 0-16,0 0-1 0,0 0-3 15,-1 0 8-15,1 0-5 16,0-2-4-16,0 2 7 0,0 0-4 16,0-1-4-16,0 1 8 0,0 0-4 15,0 0-4-15,0 0 8 0,0 0 1 16,0 1-6-16,0-1 6 15,0 0-2-15,0 0-2 0,0 0 1 16,0 0 5-16,0 0-8 0,0 0 6 16,-2 1-1-16,0 5-3 0,-3 6-1 15,-3 9 3-15,-4 6 0 0,-3 7 3 16,-2 7 0-16,-1 5-6 15,-1 3 4-15,-1 2-1 0,2-1-1 16,2-1 0-16,0-3 4 0,2-5-7 16,2-7 5-16,2-8-2 0,1-6 0 15,3-8-1-15,2-3 2 0,3-8-2 16,1-1 2-16,0-2 5 0,0-15 14 15,2-10-6-15,2-10-13 16,1-8-2-16,2-2 2 0,-3-3 2 16,1-4-3-16,0-1 0 0,3-1 2 15,0-4-2-15,3-1 0 0,0 1 2 16,-3 1-3-16,1 4 1 0,-2 9 2 15,-1 7-2-15,-3 13 0 16,-2 8 9-16,-1 7 2 0,0 6 4 16,0 4-11-16,2 1-7 0,3 7 0 15,2 10 2-15,3 10-2 0,4 10 6 16,2 9-3-16,5 3 0 0,4 1 0 15,3 0 5-15,4-1-9 16,5 1 8-16,3-1-4 0,3-5 0 16,-3-5 0-16,0-3 1 0,-3-3-1 15,-7-3-60-15,-3-1 0 0,-6-2-82 16,-5-2-83-16,-7-6-322 0</inkml:trace>
  <inkml:trace contextRef="#ctx0" brushRef="#br0" timeOffset="11232.642">18919 10844 330 0,'15'-9'0'0,"-2"-1"128"16,0 3-72-16,0 1-2 0,-3-1-13 15,2 1-9-15,-4 3 3 0,-2-1 4 16,-5 0 30-16,1 4 29 0,-2 0-47 15,0-2-26-15,0 2-4 0,0 0 0 16,0 0-2-16,0 0-7 16,0 0-5-16,0 0-3 0,0 0-2 15,0 0 1-15,-4 0 1 0,-1 0-3 16,-6 2 4-16,-3 2-3 0,0 1 8 15,-3 1 5-15,-3 1 0 0,-4 0 2 16,-4-2 3-16,-1 2-3 16,-4 0-2-16,0 1 4 0,-3-1-5 15,2 2-9-15,-4-4 3 0,0-2 0 16,1 2-7-16,0-5 11 0,1 0 5 15,3 2-1-15,-3-1-4 0,-1 1 1 16,-2 0-4-16,-4-2 5 0,0 3-3 16,-1 3-1-16,1 1-1 15,-2 1-5-15,1 3-3 0,0-2 6 16,1-1-3-16,1 3 0 0,0-1 6 15,-2-1-6-15,0 4 0 0,-1-3 2 16,-3-5 2-16,0 1-7 16,0-1 6-16,1-1 0 0,3 2-4 15,-1 1 4-15,4-1-5 0,1 0-4 16,0 1 4-16,0 0 1 0,-1 1-4 15,0 2 0-15,2-4 2 0,5 1-2 16,3-2 2-16,2-3 3 0,3 2-5 16,-3-2-2-16,-2-1 3 15,-3 2 1-15,-1-1 1 0,-2 1 1 16,0 3-5-16,-1-2 2 0,-1 3 0 15,1-2 0-15,4 1 0 0,3-2 4 16,4 1-8-16,4-4 8 0,5 0-5 16,1-1-1-16,3 0 4 0,-1 0-1 15,3 0-2-15,2 0 2 16,-1-2-1-16,3 0 0 0,-1-3 0 15,4 3 1-15,0-1-1 0,3 2-1 16,0-1 3-16,2 2-4 0,0 0 4 16,0 0 1-16,0 0-4 0,0 0-15 15,0 0 6-15,3-2-8 16,7-3 12-16,7-5 12 0,8-2-12 15,0 2 7-15,0-3 1 0,-3 1-4 16,-1-5 2-16,3-3 2 0,1 0-4 16,1-2 3-16,0-2-1 0,1 0 0 15,1-1 0-15,-1-2 1 16,0 2-1-16,-2 0 0 0,-2 2 0 15,-3 2 0-15,-3-2 1 0,-1-1-1 16,-1 2 0-16,-1-2-1 0,-2 4 1 16,-3 3 0-16,-2 3 3 0,-5 2-2 15,-1 4-2-15,-1 4 1 16,0 1 2-16,-4 3-4 0,-7 3-1 15,-9 9-8-15,-7 11 2 0,-9 11 11 16,-6 4-2-16,-3 3 0 0,-2 2-3 16,2 0 4-16,-1-2-2 0,8-4 1 15,3-3 4-15,2-8-8 16,6-3 8-16,2-2-4 0,4-1-3 15,2-2 6-15,6-2-4 0,3-4 0 16,4-3 2-16,4-4-1 0,-1-1 0 16,3-4-9-16,0 0 6 0,0 3 0 15,5 2 5-15,2 0 3 0,1 1-6 16,3 0 2-16,2-2 3 15,0 1-3-15,1 2-1 0,0 0 0 16,0-1 0-16,2 1 3 0,1 0 0 16,3 1-4-16,1 2 2 0,3-1 2 15,1 2-3-15,2 1 0 0,0 2 4 16,0 0-5-16,-1-2 1 15,-1 1 1-15,-3 0-2 0,-2 2 2 16,-2-2-2-16,-6-2-4 0,3 2-27 16,-4-2-27-16,1 4-31 0,-3-2 9 15,1 1-32-15,-1 1-96 0,1-5-69 16</inkml:trace>
  <inkml:trace contextRef="#ctx0" brushRef="#br0" timeOffset="13236.757">6231 10921 584 0,'-1'0'0'0,"-1"0"190"16,2 0-122-16,0 0-14 16,0 0-2-16,0 0-8 0,0 0-20 15,0 0-4-15,0 0 4 0,0 0 9 16,0 0 12-16,0-2-9 0,0 2-15 15,0-1-2-15,2 1-8 0,3 0-7 16,2 0-3-16,4 0 4 16,1 0-4-16,1 2-2 0,3 0 2 15,1 1 6-15,4-2 5 0,1 1 11 16,5-2-6-16,3 0 0 0,3 0-4 15,3-2-4-15,-1 2-4 0,3 0 4 16,-1 0-9-16,0 0 0 16,-1 2 5-16,2 1-3 0,-3 1-2 15,2-2 0-15,2-2 3 0,3 1-4 16,1-1 2-16,3-5 1 0,2 0-2 15,-2-1 0-15,2 1 3 0,-5-2-4 16,-3 3 2-16,-4-1 3 0,-7 1-4 16,-6 0 0-16,-2 1 7 15,-6 3-9-15,-1-1 4 0,0 1 1 16,0 0-3-16,1 0 0 0,4 1-1 15,0-1-1-15,2 0 4 0,-1 0-2 16,2-2 0-16,-1-1 0 0,-1-2 2 16,0 4-2-16,-1-1 0 15,0 2-1-15,-1 0 0 0,-1 0 2 16,-2-2 2-16,0 1-4 0,-2 1 1 15,-1 0 0-15,1 0 0 0,2 0 0 16,1-1 2-16,2 1-3 0,2 0 1 16,-2-2 1-16,4 2-2 15,-2-4 2-15,2 1-1 0,0 0 0 16,-3 2 0-16,-1-2 1 0,-3 2-5 15,-2 0 7-15,0-1-3 0,-2 0 0 16,3 1 0-16,0 0 4 0,3 0-7 16,2 0 5-16,0-1-2 0,-2-1 0 15,-1 0-2-15,-1 1 3 16,-3 0-1-16,0 1 0 0,0-1 0 15,-2 0-3-15,1 1 6 0,-2 1-2 16,2 0-1-16,2 0 0 0,1 0 1 16,3 0-2-16,2-2 1 0,4-3 2 15,1 1-4-15,5-2 4 16,1-1-3-16,0 3-2 0,-2-1 6 15,-1-3-1-15,-4 3-4 0,-4-2 4 16,-6 4 0-16,-5-1 2 0,-4 2 7 16,-1 2 5-16,-3 0-1 0,0 0-4 15,0 0-6-15,0 0-4 16,1 0 0-16,-1 0 0 0,2 0-2 15,3 0-3-15,7 0 5 0,2 0-2 16,3 0 0-16,-2 0 2 0,0 0-2 16,-2 0 1-16,-4 0 4 0,1 0-8 15,-5 0 5-15,-2 0-3 0,0 0 0 16,-3 0 4-16,0 0 0 15,0 0-2-15,0 0 0 0,0 0 3 16,0 0-4-16,0 0 2 0,-1-3-2 16,1 0-2-16,-3 0 6 0,3-1-5 15,-1 1 2-15,-1 1 0 0,2-3 3 16,-3 0-5-16,-3-2 3 15,-1 0-3-15,-5-3-2 0,-1 0 1 16,-4-1 0-16,-1-1-7 0,-3 2 8 16,1-1 1-16,1 2-2 0,1-1 5 15,5 0 2-15,0 2-8 0,3-2 8 16,3 3-3-16,0 0-1 15,1 0 0-15,1-1 2 0,2 3-3 16,1 0 2-16,1 3 1 0,1 2-3 16,0 0 1-16,0 0 0 0,0 0 0 15,0 0-6-15,3 4 6 0,3 6-20 16,5 4 26-16,3 4-5 15,1 3-2-15,5 2 2 0,3 0 0 16,2 1-1-16,-1 1-1 0,3-4 2 16,-5 2-2-16,-2-4 2 0,-2-3-2 15,-5-3 0-15,-2-3 2 0,-2-1 0 16,-3-2-1-16,-1-2 0 15,-4-3 1-15,-1-1-1 0,0-1 0 16,0 0 1-16,0 0-2 0,-1 3 2 16,-5 1-2-16,-8 4-6 0,-6 6 9 15,-3 3-4-15,-4 2 0 0,0 5 4 16,1 0-3-16,1 0 1 15,4 5 0-15,-1-3-33 0,2 6-16 16,-1 1-9-16,-1 2-30 0,-4 5-60 16,-3-3-56-16,-8-3-234 0</inkml:trace>
  <inkml:trace contextRef="#ctx0" brushRef="#br0" timeOffset="20448.169">19403 9428 214 0,'1'-4'0'0,"-1"1"112"0,3 0-71 16,-1-1-2-16,2 3 3 0,-1-2 0 15,1-2 19-15,1 1-1 0,-1 0-6 16,-2 1-8-16,1 1 18 0,-3 1 1 15,0 1-7-15,0 0-26 16,0 0-21-16,0 0-9 0,0 0-3 16,0 1 2-16,-3 0 6 0,-2 3 7 15,-2-1 16-15,-1-1-7 0,-1 2 2 16,-2-1-2-16,-2-2-6 0,-3 0 1 15,-2 1 4-15,-4-1-6 16,-4-1 0-16,-7 2 2 0,-6 1-4 16,-7 1-2-16,-6 1 3 0,-6 2-8 15,-1-2-2-15,-3 2 0 0,1-2-1 16,-2 0-7-16,1 0 6 0,-3-2 1 15,-1 1-6-15,-2 1 4 16,3-1 0-16,3 1-2 0,6 0 0 16,4-2 0-16,4 2 0 0,2 0 0 15,1 0 2-15,1 3-3 0,3-1 2 16,0 0 0-16,2 2-2 0,1 0 2 15,1-4 0-15,0 0-2 16,-1-1 2-16,2-3 1 0,-2 2-4 16,-1-3 1-16,1 0 1 0,-4 0 0 15,3 0 0-15,-2-3 4 0,5 3-5 16,3-1 1-16,5 1-1 0,0-1-2 15,4 1 6-15,0 0-3 0,3 0 0 16,0 2-1-16,0-1 2 16,1-1-2-16,0 2 1 0,-4-2 0 15,5 0 0-15,-4 0 0 0,2 0 0 16,-1 2 0-16,-1 1 0 0,-1 4 1 15,3 0-1-15,1-2 0 0,2 0 2 16,2-2-3-16,-1-1 2 16,5 2 0-16,-1-2-1 0,-1 4 0 15,1-5-2-15,-1 3 0 0,-1-2 4 16,0 0-2-16,0 3 0 0,-1-2 0 15,2 3 0-15,1-2 0 0,-1 2 0 16,0-1 2-16,2-2-4 16,2-1 2-16,5-1 0 0,0 1 0 15,5-2 0-15,0 0 1 0,0 0-1 16,0 0 0-16,0 0 6 0,0 1-8 15,0 0 4-15,0-1 1 0,0 0-3 16,0 0 0-16,0 0-1 0,0 0-1 16,0 0 3-16,0 0-2 15,0 0-1-15,0 0 4 0,0 0-1 16,2 1-2-16,-2-1 2 0,0 0 1 15,0 0-2-15,1 0 0 0,4-3 5 16,4-4-6-16,6-3 2 0,1-2-2 16,4 0 2-16,3 1-2 15,2-3 2-15,3 2-1 0,3-4 0 16,-1 1 0-16,0 0 0 0,0-2 0 16,-5 1 4-16,2-2-5 0,-4 2 2 15,-5 1-1-15,-2 1 0 0,-4 2 4 16,-3 1 2-16,-4 1-1 15,-1 1 1-15,0 1-1 0,-4 3-6 16,1 1 2-16,0 2 4 0,-1 2-7 16,0 0 2-16,0 0 0 0,0 0 0 15,0 0-1-15,0 0-2 0,0 0-3 16,-2 0 0-16,-4 0-2 0,-6 0-13 15,-5 7 27-15,-4 0-10 16,-2 1 3-16,-3 4-3 0,-1-2 3 16,-2 2-8-16,-2 4 8 0,-1 0-4 15,1 0-4-15,1 0 6 0,-1 0-5 16,2 0-11-16,0 0 4 0,1-2 0 15,4 0 5-15,3-2 12 16,4-2-4-16,7-3-2 0,3 0 8 16,4 0-5-16,2-2-6 0,-1 1 11 15,1 0-6-15,1-1-1 0,0 1 4 16,0-1 2-16,1-2-6 0,-1 0 6 15,0-3-6-15,0 3 2 16,3-1 2-16,0 3 4 0,2 0-8 16,4 2 6-16,1 0 0 0,4 2-2 15,1-3 5-15,5 1-7 0,3-1 2 16,2-2 4-16,1 0 2 0,0 1-2 15,1 0-1-15,-3-2 0 16,1 6-4-16,-2-2 0 0,-3-1 2 16,-2 1-2-16,0-2 0 0,-2-1 1 15,0 2-1-15,-1-2-1 0,0-1 0 16,0 1-30-16,1 0 1 0,-1 2-41 15,0 1-29-15,0 1-31 16,-3-4-27-16,0 1-95 0</inkml:trace>
  <inkml:trace contextRef="#ctx0" brushRef="#br0" timeOffset="22331.277">5518 9476 721 0,'-1'0'0'0,"0"0"168"16,1 0-125-16,0 0-18 15,0 1-17-15,0 0-3 0,0 3-9 16,1 3 8-16,2-2-1 0,3 4 4 15,4 1 16-15,4-1 6 0,5 2 6 16,6 0-4-16,4 1-10 0,5-2-3 16,3 0 3-16,4 0-3 0,5-3-6 15,5 2-1-15,1-4 0 16,5 0 0-16,2-2 3 0,4-2 0 15,1 0 0-15,3-1 3 0,1 0-2 16,-1-3 2-16,2 1-2 0,1 0-9 16,2 2-1-16,4 0 5 15,4 0-7-15,1 0 2 0,-2 0-2 16,-1 0-1-16,-4 0-4 0,-2 0 4 15,0-2 2-15,0 0-7 0,-4-2 6 16,0 0-1-16,-1 1-2 0,-3 3 0 16,1 0 2-16,-6 0-2 0,-2 0 0 15,-3 0 2-15,-3 0-2 16,-3 2 0-16,-4 1 1 0,-2 0-1 15,-3-1 0-15,-1 0 5 0,-1-2-6 16,-1 0 0-16,-3 0 0 0,-3-4 2 16,0-1 0-16,-2-1-1 0,0 0 0 15,-1 1 0-15,0-2 2 0,-1 2-2 16,-1 0-3-16,3 2 4 15,-2 1-1-15,1 0 0 0,-2-1 0 16,-4 1 0-16,1 2-1 0,-3-1 1 16,-1 1 0-16,1-1 1 0,-2 0-1 15,-2-1-1-15,3 2 1 16,-3-3 0-16,-2 3 0 0,-4-2 0 15,1 2 0-15,-2 0 0 0,-2 0 3 16,0 0-3-16,-4 0-5 0,0 0 9 16,0 0-8-16,-2 0-2 0,0 0 8 15,0 2-4-15,0-2 1 0,0 0 2 16,-4 0-2-16,-2-1-6 15,-5-3 9-15,-4 0-4 0,-4-4-1 16,0-1 4-16,-5-1 2 0,2 3-6 16,-1-3 6-16,-3 3-4 0,0-1-1 15,0-1 4-15,0 2-3 0,1 0-2 16,2-1 6-16,3 3-1 15,3-2-3-15,4 2 2 0,5 1 0 16,3-1-1-16,1 2 0 0,3 1 3 16,0 1-4-16,0 1 2 0,1-2 5 15,0 2-4-15,1 0 2 0,5 0-6 16,4 0 0-16,7 4 3 15,3 2 1-15,6-1-4 0,3 2 4 16,3 0-2-16,0 1 0 0,0 1-3 16,0-1 4-16,-2 1-2 0,0-2 2 15,-1 0 1-15,-5-2-3 0,-1 1 2 16,-5-2 1-16,0-1-2 15,-4 1 0-15,0-2 1 0,-1 1-5 16,3-1 8-16,-1-1-5 0,-2 2-3 16,-1 0 6-16,-2 1-3 0,-3-1-3 15,-3-2 5-15,-2 2-2 0,2-1-4 16,-3 2 7-16,1 2-4 0,-1-2-2 15,0 3 6-15,1-1-4 16,-2-1-1-16,1 2 6 0,0-5-5 16,0 3 1-16,-1-2 2 0,0-3 0 15,0 0-1-15,0 2 0 0,0-2 2 16,0 0-3-16,0 0 2 0,0 0 3 15,0 0-4-15,0 0 0 16,0 0 2-16,0 0-4 0,0 0 3 16,0 0-1-16,0 0 0 0,0 0-1 15,0 0 3-15,0 0-4 0,0 0 4 16,0 0-3-16,-3 0-6 0,-8 2 7 15,-2 1 0-15,-3 3 0 16,-6 2 0-16,-2 2 1 0,-2 2-1 16,-7 2-2-16,2 3 2 0,-7 2 0 15,0-1 0-15,-1 1 0 0,-4-1-13 16,5 0 1-16,1 2-10 0,4-1-16 15,2 2-9-15,4-1-14 0,-1 2-65 16,1 0-24-16,-3-5-167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41:38.1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4639 4125 573 0,'-8'-8'0'0,"-1"0"0"0,-5-3 107 16,3 1-63-16,-3-4-1 15,-1 2-18-15,3-1 0 0,-5-3-9 16,3 1 10-16,-3-1 14 0,2 1-30 15,-2-1 3-15,-2 2 8 0,-2 0 0 16,-2 2 7-16,-1-1-4 0,-3 4-16 16,-4 2 2-16,1 0 4 15,-6 4 11-15,0 0-12 0,-1 3-10 16,1-1 14-16,-1 0-4 0,1-1 5 15,2 2-6-15,0 0-5 0,3 0 1 16,0 0 1-16,3 0-1 0,-2 2-5 16,2 2 0-16,0 1-1 0,0 4-2 15,-4-1 0-15,-1 0 6 16,-1 2-6-16,1 0 0 0,2 2 11 15,0 2-12-15,-1 0 2 0,2 0 6 16,-2 0-9-16,1 0 4 0,2 1 6 16,0 1-10-16,0-2 4 0,2 3 1 15,-1 1-4-15,5 1 2 16,1 2 14-16,-2-1-13 0,1 4 4 15,1-2-2-15,-1 3-7 0,2 2 6 16,0 1-1-16,1 1-2 0,0 1 0 16,1 3 1-16,-1-1-1 15,1 1 0-15,-2 4 0 0,0 1 0 16,0-1 0-16,2 4 0 0,-2-1 0 15,0-1 0-15,1 0 2 0,3-2-2 16,3-1-3-16,0-1 5 0,1 0-4 16,3-1 2-16,0 0 1 0,0-1-2 15,0-2 2-15,1 2-1 0,0-1 0 16,1 0 0-16,-2 2 0 15,3 0 0-15,-1 1 0 0,0 3 9 16,-1 3-11-16,-1 1 4 0,3 6 13 16,-2 2-8-16,1 4 6 0,0 1-1 15,-1-1-9-15,2 3 5 0,-1-2-2 16,3 0-7-16,2-3 2 15,-2-3 9-15,2-3-12 0,1 0 4 16,2-2 3-16,0 2-7 0,0-3 4 16,0 1 0-16,0 1-3 0,3-1 2 15,1 2 4-15,1 0-6 0,2 0 2 16,2 0 8-16,0 0-11 15,4 0 4-15,-2-2 0 0,1-1-1 16,2-2 6-16,0-1-4 0,0 0-2 16,0 0 4-16,2-2 0 0,-1 2-4 15,1-1 3-15,0-2 0 0,2 1-2 16,1-2 2-16,0-3-5 15,3 2 0-15,-3-3 2 0,2 0 5 16,0-3-8-16,1 0 4 0,0 0 1 16,1-3-5-16,-2 4 4 0,0-1 0 15,3-3 1-15,-2 3 2 0,1-1-1 16,2-1-5-16,-2-2 2 15,0 1 7-15,-2-4-10 0,0 0 4 16,0 0-1-16,1-1-2 0,1-1 2 16,-3-1 1-16,4-1-3 0,-2 3 2 15,1-6 4-15,0 2-6 0,-1 0 2 16,2-2-2-16,-2-1 0 15,3 0 2-15,-1-2 6 0,0 1-8 16,0-1 2-16,-1 0 12 0,1 1-14 16,-2 0 2-16,1 2 6 0,-3-5-5 15,1 2 0-15,-2-3 0 0,2 3-4 16,-1-2 1-16,3 0 4 15,3-1-2-15,-2-2 0 0,2-1 0 16,-2 1-2-16,2-3 2 0,0 3 0 16,-1-3-4-16,2 2 5 0,0-5 2 15,-1 0-7-15,1-1 5 0,3 0-1 16,-2 0-2-16,-1-2 2 0,0-3 5 15,0-2-9-15,-2 0 6 16,3-1 3-16,-2-1-8 0,1-3 4 16,2 2 6-16,-1-2-9 0,1 0 2 15,-2 2 5-15,-2-2-7 0,0 3 2 16,-3-1 3-16,1 1-6 0,-2 0 4 15,0 0 2-15,0 0-4 16,-1 3 3-16,1-3 0 0,0-2 0 16,-1-1-1-16,2-1 0 0,-2-2-3 15,1-2 2-15,1 0 6 0,0-2-10 16,1 5 5-16,-1-4 5 0,1-1-11 15,1 1 8-15,-1-1 2 0,0 0-9 16,2 1 6-16,-2-3 2 16,1-3-7-16,-2 1 4 0,1-2 5 15,0 0-9-15,-1-2 4 0,-1 1 8 16,0 0-8-16,0-2 8 0,0 0-3 15,1 2-6-15,-2-2 7 0,1-2-7 16,0 0-1-16,-3-2 0 16,3-1 9-16,-1 0-10 0,0-2 2 15,1-1 5-15,0-1-8 0,-1-1 4 16,1-2 3-16,-1 0-7 0,0-3 4 15,0 2 4-15,1 0-6 0,-3 1 0 16,2 0 16-16,-3-1-9 16,0 1 8-16,0-3-6 0,-1 2-4 15,1-1 8-15,-3-1-7 0,-1 3-3 16,1-4 8-16,-2 0-6 0,0-2-5 15,0 2 0-15,-1-1 11 0,-2 1-12 16,-1-2 2-16,1 5 6 0,-4-2-8 16,-1 3 2-16,1 2 6 15,-3 0-6-15,1-1 2 0,-1 1 3 16,-2-2-6-16,0-1 0 0,0 0 9 15,0 0-11-15,0 2 4 0,0 0 4 16,-2 1-4-16,-2 0 5 0,1 3-1 16,-1 2-6-16,-1 0 0 15,-1 3 11-15,-2-2-13 0,-1 2 4 16,-1 3 4-16,0-1-8 0,0 1 4 15,-1 0 0-15,-2 2-3 0,2-3 2 16,0 2 0-16,-1 1-2 0,1-2 2 16,-2 2-1-16,2-2 0 15,-4-2 0-15,2 3 3 0,-2-2-4 16,-1 2 2-16,1 2-2 0,-2 2 1 15,2-1 0-15,0 3 0 0,-2-1 0 16,1 1 1-16,0 1 3 0,-2 2-5 16,0-1 2-16,-2 2 3 15,1 0-5-15,1-2 2 0,-2 3 0 16,1 0-2-16,-1-3 0 0,-1 4 2 16,1-3-2-16,-3-2 2 0,2 3 0 15,0-2-1-15,-2 2 0 0,1-1 1 16,-2 0-1-16,-1 1 0 15,-1 0 0-15,2 0 0 0,-2 0-2 16,0 2 2-16,1 1 0 0,1 0-3 16,0-1 2-16,2-1-3 0,-4-2 7 15,3 3 0-15,-2-4-6 16,1 1 4-16,0 4 0 0,-1-1-2 15,1 0 0-15,-2 3-1 0,0 0-6 16,-2 2-2-16,0 4 1 0,-1 1-10 16,0 1 2-16,-1 0-15 0,-1 2-14 15,0 1-13-15,0 0-22 0,-4 1-36 16,1 9-7-16,-5 5-22 15,-5 7-87-15,-8 0-55 0,-9-1-151 16</inkml:trace>
  <inkml:trace contextRef="#ctx0" brushRef="#br0" timeOffset="11053.632">6157 5489 301 0,'4'-7'0'15,"-3"-2"131"-15,0 1-66 0,0 1-10 16,-1 2-3-16,0 2-6 0,-2 0 1 15,0 0 13-15,-3-3-18 16,2 2-2-16,1 2 9 0,1-1-3 16,1 3-14-16,0 0 8 0,0 0-18 15,0 0-18-15,0 0-6 0,0 0 1 16,0 0 2-16,3 0-1 0,2 2 0 15,2 0 5-15,1-1-5 16,0 0 16-16,2 0-2 0,1-1 4 16,3 0 6-16,2 0-6 0,1 0-7 15,3 0-2-15,2 2-4 0,-1-2-2 16,3 0 5-16,0 0-6 0,-2 0-2 15,1 0 0-15,1 0 9 0,0-3-6 16,1 0 6-16,2 0-3 16,1 2 0-16,2 0 5 0,1 1-4 15,-2 0-4-15,0 0 3 0,0 3-4 16,-2 0-2-16,1 0 0 0,-1-1 5 15,5 3-5-15,2 0 0 0,1 0 9 16,4-1-4-16,0-2 4 16,1 1 4-16,0-2-9 0,3-1 5 15,1 0-2-15,-1 0-2 0,0 0 2 16,1-2-5-16,-2-1-3 0,0-2 2 15,3 5 5-15,-1-3-8 0,2 2 4 16,0 1 0-16,0-1-2 16,2-1 0-16,1 1 7 0,1 0-3 15,-2 0 3-15,-1 1-3 0,2-2-3 16,-1 2 3-16,1 0-2 0,-1-3 1 15,-1 0 6-15,0-1-2 0,-1-1 3 16,1-1 5-16,3 2-5 0,0 0-3 16,-1 1 2-16,2-2-2 15,2 3-2-15,-1-3 1 0,1 3-2 16,-1-1-2-16,-3-4 3 0,-3 2-2 15,-1 3-3-15,-1-3 0 0,0 2 4 16,-2-1-3-16,1-1 3 0,-3 1-4 16,0-3 0-16,-3 3 0 15,0-1 4-15,-2 3-6 0,-1 0 4 16,-4 2 0-16,1-1-1 0,-4 0 2 15,0 1-2-15,-2 0-2 0,-3 0 2 16,-2 0 1-16,-5 0-2 0,-1 0 0 16,-1 0 4-16,-6 0-6 15,4 0 3-15,-4 1-2 0,1 1-1 16,-1-2 4-16,0 1 1 0,1-1-5 15,1 1 3-15,-1 0-2 0,0-1 1 16,-2 0 0-16,1 0 2 0,-2 0-2 16,-3-4 0-16,1 1 1 15,-3-6-2-15,0-4 2 0,-8-2-1 16,-6-4-4-16,-7-3 4 0,-3 1 0 15,1 2-9-15,-1 2 9 0,6 2 0 16,0 1-20-16,3 1 13 0,5 1 8 16,1 1-2-16,2 1 2 15,4 2-1-15,1 1 0 0,2 2 0 16,0 5 0-16,0-2-1 0,0 2 2 15,2 2 0-15,5 5-1 0,5 3-4 16,3 3 2-16,4 2 1 0,1-1 2 16,2 0 4-16,1-2-8 15,3 0 5-15,0 3 1 0,-4-6-4 16,1-1 2-16,-4 1 1 0,-4-2-3 15,-2 1 2-15,-3-1 2 0,-3 0-5 16,-3 5 1-16,-3-4 1 0,-1 5 0 16,-5 0-2-16,-4 2 4 0,-4-1-4 15,-5 1 4-15,-2 2-2 16,-2-3 0-16,-4 0-2 0,1 0 2 15,1-1 0-15,2-1-2 0,1 3 2 16,0-1-55-16,2 3 36 0,0-1-5 16,4 0-67-16,1-4 25 0,3 0-22 15,1 0-41-15,-4-3-1 16,1-3-103-16,-1-1-307 0</inkml:trace>
  <inkml:trace contextRef="#ctx0" brushRef="#br0" timeOffset="12109.692">7832 4391 364 0,'-1'-3'0'16,"-4"-3"248"-16,-1 2-155 0,0 2 6 15,0 2-25-15,-2 0-26 0,1 2-37 16,-3 6-6-16,0 0 2 0,0 1 3 15,-3 2 9-15,-2 2 2 16,-2-1-1-16,0 1 1 0,-3 2-7 16,2-2-10-16,-3 2 0 0,2 0-2 15,5-2-2-15,2-7 0 0,7 0 3 16,3-5-3-16,2 1-2 0,0-2 2 15,2 0-2-15,4-2 3 16,5-6 29-16,2-2 7 0,4-1-19 16,0-3-7-16,-3 1 4 0,2-6-4 15,-2 1-5-15,1 2-2 0,0-4 1 16,1 2-2-16,4 0-5 0,-6-3 4 15,2 3 3-15,-1 2-9 16,-6-1 4-16,0 5 0 0,-3 4 21 16,-3 3-4-16,-2 5-5 0,-1-1-4 15,0 1-6-15,0 2-4 0,0 5-4 16,-3 7 12-16,3 3-7 15,-1 2 0-15,-2 2 2 0,-1-1 5 16,3 3-6-16,-2 1 0 0,-3 5 21 16,2 2-7-16,-2 1 1 0,0 4-5 15,0 0-3-15,-1-3-1 0,1 2-2 16,1-2-2-16,0-1 3 15,5 1-4-15,0-3-2 0,0-1 2 16,0-6 3-16,0 0-4 0,3-6 0 16,-2 2 4-16,2-6-4 0,-3-1 0 15,1 2 4-15,-1-6-5 0,0-1 2 16,-3 0 2-16,1-4-4 15,-4-1 2-15,-2 1 4 0,-3-2-5 16,-2 0 0-16,-3 1 5 0,2-2-5 16,-2 0 0-16,1 0 1 0,1 0-1 15,3 0 0-15,2 0 0 0,3 0 0 16,1 0 0-16,0-1 0 0,2 0 0 15,-1 0 0-15,3 1 0 16,0 0 0-16,0-2-2 0,1 2 4 16,0 0-4-16,0 0 3 0,4 0-3 15,3 0-4-15,2 0 11 0,6 0-4 16,2 0-2-16,4 0 2 0,0 0 4 15,1 0-3-15,1 0 13 16,2 0-5-16,-2 0-9 0,1 0 6 16,1 2-6-16,-3-2-2 0,-3 0 2 15,-2 1 0-15,-6-1-4 0,-3 2 4 16,0 1-2-16,-3-1-57 0,-1 3 4 15,-1 0-27-15,-3 2-43 16,-2 0-20-16,-4 0-120 0</inkml:trace>
  <inkml:trace contextRef="#ctx0" brushRef="#br0" timeOffset="13864.793">10259 6440 314 0,'0'2'0'16,"-8"-2"175"-16,0 0-97 0,-3 0-44 15,-2 0-7-15,1 0 0 0,-2 0-1 16,1 0-1-16,-3 3 6 0,0-1 9 16,-1-1 9-16,-1-1-2 0,-1 1-4 15,1 1-11-15,-2 1-9 16,-5 0-7-16,-3 1-2 0,-4-2-6 15,-2 1 3-15,-3 0 6 0,1-2-3 16,-2 3-8-16,-5 0 4 0,1-1-7 16,-2 2 12-16,-1-1 3 0,2 1-5 15,3 3-3-15,-1-1-5 0,5 0-1 16,2 0-4-16,3-2 0 15,2 0 6-15,3 1-5 0,1-1 2 16,0-4-2-16,2 2 2 0,-3-2 0 16,-1 1-1-16,2 1-1 0,-4-2 2 15,2 2 1-15,-4-1 1 0,-3 0 3 16,1 1-3-16,-2 1 16 15,2-1-3-15,0 2-11 0,-5 0-8 16,-2 2 2-16,-3-2 3 0,-2-1-5 16,-3 3 2-16,-2-2 5 0,-2 2-6 15,-3-1 10-15,-2-2-4 0,-4 1 3 16,0 0 0-16,0 0-5 15,1 1-2-15,0 0 4 0,1 0-8 16,-1 0 1-16,-1 1 2 0,-1 1 2 16,-3 0-3-16,1-1 0 0,-3 0 2 15,2-1-4-15,-2-1 4 0,3 1 0 16,2 0-2-16,1-1-1 15,7 0 5-15,3 0-8 0,0 2 8 16,1-2-5-16,-1 1-2 0,-4 1 6 16,-2 3-4-16,0-2 0 0,-1 1 2 15,2 0 0-15,-1-1-2 0,1 1 2 16,-1-3 0-16,3 2-1 15,3-1 0-15,5-2 3 0,6 1-6 16,5-5 6-16,8 0-2 0,2 0-2 16,7 0 2-16,2-1-2 0,6 1-1 15,3-1 4-15,3 0-1 0,1 0-4 16,0 0 6-16,2 0-2 0,-2 0-2 15,2 0 2-15,-1 0 4 16,0 0-9-16,-1-2 6 0,2 0 3 16,0 1-7-16,0-2 4 0,1 3 8 15,-2 0-6-15,2-2 4 0,0 1-3 16,2-3-4-16,1-1-1 0,5-1 0 15,1-1 0-15,3 0 1 16,-2 0 0-16,3 0-2 0,0-4 2 16,0 2 1-16,3-3-3 0,1 0 2 15,0-2 0-15,2-3-2 0,3 0 2 16,0-3-4-16,1-3 2 0,0 2 2 15,0-2-1-15,1 1 0 16,-3 0 0-16,-1 3-2 0,-3 4 0 16,-4 6 4-16,-5 1-2 0,-3 3 0 15,-3 3 0-15,-2 0 3 0,0 2-4 16,0 0 2-16,-1 0 2 0,-5 0-3 15,-7 7-7-15,-9 3 4 0,-9 6-1 16,-7 4 5-16,-4 3-1 16,-2 5 0-16,0 3 0 0,4-2 2 15,6 0-3-15,3-4 0 0,8-3-2 16,7-3 0-16,5 0 5 0,4-2-4 15,2-3-1-15,1 1 5 0,2-2-2 16,1-1 0-16,1 0 0 16,0-1 1-16,1-2-2 0,5 2 2 15,2-2 0-15,4 1 0 0,5 2 4 16,2-2-2-16,5 2-2 0,0 1 1 15,1-2-1-15,-1 2 1 0,0-2-2 16,-2-1 0-16,1-5 0 16,-3 3 0-16,-1-4-3 0,0 2-50 15,-1 1 4-15,-1-1-25 0,3 2-78 16,-2-1-79-16,-5-7-213 0</inkml:trace>
  <inkml:trace contextRef="#ctx0" brushRef="#br0" timeOffset="15242.871">8294 6943 351 0,'2'-16'0'15,"-2"-2"190"-15,0 1-124 0,0 3-2 16,-2 1-7-16,-1 4-2 15,-1 2 1-15,0-1-3 0,-1 1-11 16,-1 1-6-16,-2 3 0 0,-1 0-10 16,-1 3-3-16,-3 2-3 0,0 6-10 15,-2 4-3-15,-2 5 6 0,1 2-4 16,1 5 0-16,-1 3 5 15,2 0-7-15,1 1 2 0,2 0-1 16,0-2 1-16,4-1-9 0,4-4 0 16,3-1 6-16,2-2-6 0,5-5 0 15,6 0 5-15,2-2-3 0,3 0 7 16,4-5-7-16,3-2 5 15,0-3 9-15,1-1 7 0,-1 0-6 16,-2-4 1-16,-1-2-4 0,-5-2-4 16,1-3 5-16,-5-1-5 0,1-2-2 15,-4-3 8-15,1-5-4 0,-3-2-3 16,-1-3 2-16,0-3-1 15,-2-2-9-15,-2 1 5 0,-2 3-7 16,-1 4 1-16,-4 3 0 0,-2 2 4 16,-2 1-5-16,-4 3 2 0,-1-2-2 15,-1 6-1-15,-4 1 3 0,1 2 1 16,-1 3-4-16,-2 3-2 15,2 2 4-15,-2 5-51 0,-1 6-7 16,0 4-9-16,1 2-33 0,1 6-13 16,-1 2-24-16,3-4-187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42:10.4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4278 5265 565 0,'-5'-13'0'0,"-1"0"149"0,-1-1-74 15,0 2-20-15,-3-2-8 16,-1-3-13-16,2 0-7 0,1-1 2 16,-2-1-6-16,1 0 1 0,0 0 3 15,-2-3-2-15,-1 3-6 0,-3-1-2 16,-2 0 0-16,-2 3-2 0,-5 0 3 15,-1-1-5-15,-3 3-2 16,-1 0-2-16,-2-1 5 0,1 4-8 16,0 1-1-16,0 2 1 0,1 0-3 15,-4 2-1-15,0-3 4 0,-3 3-1 16,-2 2-2-16,0 2 2 0,-2 1 1 15,0 0-2-15,0 0 5 16,-4 0-1-16,0 1 0 0,-2 0 5 16,-1 1-6-16,0 0 3 0,-1 7 3 15,-2 2-10-15,3 2-5 0,0 1 4 16,2 3 1-16,1-2-4 0,-1 3 2 15,2 1 0-15,-3 1-1 16,3 0 0-16,1 2 7 0,2-1-3 16,1 0 4-16,1 3-2 0,-2 0-3 15,4 0 3-15,-2 1-4 0,1 2-4 16,0 2 4-16,2 2 2 0,1 0-5 15,3 2 2-15,2 1 0 0,3-3-2 16,1 0 2-16,5 1-2 16,2 0 0-16,1 0 2 0,4 3 1 15,1 1-2-15,1 0 0 0,2 2 0 16,-1 0 0-16,0 0 0 0,-1 1 1 15,1 6-1-15,-1-2 0 0,0 5 4 16,-2-2-7-16,0-1 6 16,1 0-3-16,-1-3 0 0,3 1 0 15,0-2 1-15,1-1-2 0,2-1 2 16,2 1-1-16,1-1 0 0,1 1 0 15,0 2 2-15,0-1-2 0,1 3 0 16,0 0 3-16,-1-1-5 16,3 0 4-16,-1-3-1 0,1 2-1 15,0-2 0-15,1 0 2 0,2 1-2 16,1-4 0-16,1-2 2 0,3-1-3 16,-1-1 2-16,3 0 3 0,0-2-6 15,1 2 4-15,-1-3 8 0,1 0-10 16,1 2 0-16,-3-2 8 15,1-1-10-15,0 3 4 0,0-4 1 16,1 0-3-16,-1 1 0 0,1-5 3 16,0 3-4-16,2-1 2 0,0-1 1 15,-2-1-2-15,2 1 0 0,-1-2 1 16,0 0-1-16,1 2 0 15,1-2 2-15,1 0-3 0,-1 1 2 16,3-2 0-16,0 0-1 0,1 0 0 16,0-2 3-16,1 0-4 0,3-2 2 15,1 1 5-15,2-3-4 0,0 0 1 16,1 0 0-16,-2 1-5 15,0-1 4-15,0 1 3 0,-2-2-6 16,2 2 2-16,-1 0 1 0,-1 0-2 16,2 1 0-16,2 0 2 0,1-1-3 15,0-1 2-15,1-1 1 0,0-1-2 16,-1 0 0-16,2 0 5 15,-1-1-8-15,1 0 5 0,-2 0 1 16,3 2-3-16,-2-1 0 0,2 0 6 16,0 1-4-16,-1 0 2 0,3 0-3 15,-2 2-1-15,3-3 0 0,0-1 5 16,0 0-6-16,1-2 2 15,1 3 3-15,0-3-5 0,-3 0 2 16,2 2 1-16,-3-4-1 0,0 0 1 16,0-1 0-16,1-2-4 0,-1-1 4 15,0 1 4-15,1-4-3 0,1 3 3 16,-3-3-5-16,2 0-1 15,0 0 0-15,0 0 4 0,1 0-5 16,-1-2 2-16,1-1 1 0,0-2-4 16,-2 1 4-16,-1-2 0 0,1-2-3 15,1 2 2-15,-3-2 1 0,6-1 0 16,-3 0 3-16,1-3-1 0,2 0-1 15,-3-1 1-15,1 0-2 16,0-1-3-16,-1 0 2 0,-1-1 3 16,0-2-4-16,-3 1 5 0,0 1 1 15,-1-2 0-15,-2-1 4 0,-1 0-3 16,1-4-4-16,-2 1 4 0,1-2-3 15,0 0-4-15,-1-1 0 16,-1-1 4-16,1 0-3 0,0-1 2 16,-2-2-2-16,-1-1 1 0,2 1 4 15,-4-1 2-15,0 1 0 0,1 0 4 16,-2 0-2-16,-1 1-1 0,1 0 1 15,-3 0-3-15,0-3-3 16,-1 0 2-16,1-1-3 0,-1-1-3 16,-1 0 0-16,0-1 5 0,-3-2-5 15,2 2 0-15,-2-3 5 0,0 0-8 16,-1 0 6-16,-1 0-3 0,0 1 0 15,-1 1 0-15,-2 1 4 0,1-1-5 16,0 0 2-16,-1 2 3 16,-2 0-5-16,0 1 2 0,1-3 4 15,-1 2-6-15,3-3 2 0,-4-1 3 16,3 2-2-16,-1 0 1 0,-3-3 0 15,4 3-4-15,-4 0 2 0,1 1 6 16,-1 2-5-16,0 1 3 16,0 0-2-16,-2 2-1 0,-2 2 3 15,2-1-2-15,-2 1-3 0,-1-2 0 16,1 1 5-16,-1 0-4 0,0 0 3 15,-1-1-3-15,0 0-2 0,-2-1 2 16,1 0 0-16,-1 2-1 16,-2 1 0-16,2 0 4 0,-4 1-4 15,2-2 0-15,-1 5 5 0,1-4-7 16,0 2 4-16,0-1 0 0,-1 1-3 15,2-1 2-15,-2 2 0 0,2-1-2 16,-4 1 2-16,0 0 0 16,0-2-2-16,1 1 2 0,-2 1 0 15,1 3-2-15,-2-4 2 0,-1 7 2 16,2-3-3-16,-2-1 0 0,1 3 3 15,-2 0-3-15,1 0 0 0,0 1 3 16,0-1-4-16,-1 0 2 16,0 0 2-16,0 2-6 0,-1-3 5 15,1 4-1-15,0-1-2 0,-1 1 1 16,0 3 1-16,-2 0-2 0,-1-2 1 15,0 4 0-15,-1-1 0 0,0 0 0 16,1-1-1-16,-1 1-1 16,-1 0 3-16,0 2-2 0,2 1-2 15,-2-2 4-15,2 5-2 0,-1-2-29 16,-1 2 8-16,-2 2-8 0,0 2-12 15,-1 1 3-15,-3 1-15 0,0 6-27 16,-4 5-9-16,1 4-30 16,-1 3-67-16,-5 1-55 0,-5-2-237 15</inkml:trace>
  <inkml:trace contextRef="#ctx0" brushRef="#br0" timeOffset="11903.68">8443 5963 347 0,'0'-4'0'0,"0"1"150"0,-1 1-75 15,-2-1-15-15,-2 1-19 0,2-2-5 16,-1 0-7-16,1 2 10 15,-2-1 24-15,2-1-10 0,0 1-13 16,1-1-4-16,-2-1-7 0,-1 2-11 16,-1 0-11-16,0 0 6 0,0-2-6 15,-2 2 1-15,1-2 4 16,-4-2-2-16,-1 2-3 0,-1 0 6 15,-1-2-2-15,-1 2 1 0,-1-2 4 16,0 2-1-16,-1 2-8 0,-3-1 1 16,2 4-4-16,1-2 2 0,-1-1 5 15,0 1-6-15,2 1-4 16,-3-4 7-16,-1 3 1 0,1-1 4 15,-2-1-3-15,1 3 0 0,3-3 2 16,3 3 3-16,-1 1-9 0,2 0-5 16,0 0 4-16,-3 0-2 0,0 0-2 15,-2 0 2-15,0 1 2 0,-1 1 1 16,0-2-2-16,-3 3 0 0,1-3-1 15,-1 0 8-15,0 0-4 16,4 0-6-16,1 2 9 0,1 0-6 16,5-1-6-16,-2 1 4 0,1 0 4 15,2 0-7-15,-2 0 2 0,2 0 9 16,-4 0-10-16,-2 1 0 15,-5 1 6-15,1 1-7 0,3-1 2 16,1 2 5-16,2-2-7 0,0 1 2 16,-1 0 1-16,1-1-2 0,0-1 0 15,-1 3 1-15,-1 0-1 0,-1 1 0 16,-3 1 1-16,1-1 0 15,-1 0 5-15,2 1-3 0,2-1-2 16,2 1 3-16,1 0-3 0,0-1-2 16,0 1 2-16,0-1 3 0,0 0-4 15,1-1 0-15,0-1 4 0,0 2-6 16,2 0 4-16,-2 0-1 0,3 1-1 15,0-1 0-15,-4 4 1 16,-2 0-2-16,0 1 2 0,-1 0 2 16,3-3-2-16,3 1 1 0,1 2 1 15,0 0-4-15,3 0 2 0,-1 1-1 16,1 1 0-16,0 2 0 0,-1 0 2 15,0 3-4-15,-1-2 4 16,2 2-1-16,-1 0-2 0,2-2 2 16,1-1 2-16,2 0-3 0,-1-1 0 15,1-1 3-15,1 1-4 0,1 0 2 16,0 1 3-16,0 0-5 0,0 2 2 15,0-3 3-15,4 1-4 16,-1 0 0-16,1 0 4 0,0 1-5 16,2 4 2-16,-2-9 43 0,3 2-45 15,0-1 2-15,-1-4 7 0,1 4-7 16,1 1 3-16,0-4-2 0,-1 2-4 15,2 0 4-15,0-1 5 16,0-1-8-16,0 1 2 0,-2-2 6 16,1-2-1-16,1 0-1 0,2-1 0 15,1-1-4-15,1 2 4 0,2-2-2 16,0 0-3-16,0-1 0 0,3-1 9 15,0-3-8-15,-2 0 4 16,3 0-1-16,-1 0-1 0,-1 0 5 16,4 0-5-16,0-4 0 0,1 1 3 15,0 0-2-15,2 1-2 0,-1-1 6 16,0 1-2-16,-1 0-6 0,-1 0 0 15,-3 1 6-15,3 1-8 16,-1 0 4-16,-1 0 0 0,2 0-3 16,-1 0 2-16,-2 2 1 0,0-1-3 15,0 1 2-15,-1 0 0 0,3 0-1 16,-4 3 0-16,0-4 1 0,0 1-1 15,-4-2 0-15,2 1 1 0,0-1-2 16,1 3 2-16,3-2 1 16,0-1-3-16,1 3 2 0,0-3 0 15,1 0-1-15,1 1 0 0,-2-1 0 16,-1 0 0-16,-2 0 0 0,0 0 1 15,0 0-1-15,-1 0 0 0,-1-4 0 16,1 1 1-16,-1 3-1 16,3-1 2-16,2 1-2 0,-2-1-1 15,0-1 1-15,1 0 0 0,-1 1 0 16,1 0 0-16,2 0-2 0,-2 0 4 15,0 0 0-15,1 0-3 0,2 1 2 16,-1 0 0-16,1-2-1 16,-1 1 0-16,0-1 1 0,0-1-1 15,-1 2 0-15,-1-1 1 0,0-1-2 16,-1 3 2-16,0-3 0 0,0 1-2 15,-2-1 2-15,0-2 0 0,0 1-1 16,0 1 0-16,-1 2 1 0,2-3-2 16,-2 0 2-16,1-2-1 15,-2-1 0-15,1 0 0 0,0 0 3 16,-1-1-4-16,3-1 2 0,-3 2 1 15,-1 0-3-15,2-1 2 0,-1-1 6 16,-2-1-5-16,0-2 4 0,-2 0 0 16,2 2-2-16,-5-1 6 15,-1-1-3-15,0-1 0 0,-1 1 4 16,-1-2-4-16,1 1-3 0,-1-2 3 15,0-1-4-15,0-1-1 0,-1 0 0 16,1 0 0-16,-2 0-2 0,2 0 0 16,-3 1 3-16,1 0-3 15,0 1 0-15,-1-2 9 0,0 0-10 16,0 1 2-16,0-1 5 0,-1 0-7 15,0-2 2-15,-6-3 5 0,2 0-7 16,-1 1 2-16,-3-1 4 0,2 2-7 16,-2 1 4-16,0 3-1 0,2 1-1 15,-3 3 0-15,1-3 3 16,1 2-4-16,-3 2 2 0,-3-3 3 15,1 0-5-15,-4-2 2 0,-2-1 0 16,-1 2-2-16,-2 0 0 0,-1 1 1 16,0 2 0-16,1-2 0 0,-2 4 0 15,0 1-3-15,-1-1 5 16,2 4-3-16,2 2-3 0,-2 0 5 15,4 1-2-15,-2 2-6 0,1-3 8 16,0 0-2-16,3 1-21 0,1-3 13 16,2 1-11-16,3 0-17 15,3 3 10-15,0 0-19 0,2 2-45 16,-2 1-9-16,-1 7-11 0,3 6-38 15,-3 0-14-15,0 1-85 0,0-6-214 16</inkml:trace>
  <inkml:trace contextRef="#ctx0" brushRef="#br0" timeOffset="18299.046">8263 6895 282 0,'0'-3'0'15,"0"1"122"-15,0 0-18 0,0 1-39 16,0-1-3-16,0 0 2 16,0-1 15-16,0 0-12 0,-2 0-6 15,2 2-15-15,-2-2-11 0,2 1-1 16,-2 0-8-16,1-1-4 0,1 3-7 15,0-2 0-15,-4 0-4 0,0-1 7 16,1 1-4-16,-4-2-1 0,1 1 3 16,-1-1-1-16,-3 0-2 15,0 2 9-15,-1-1-5 0,-1 3 0 16,0-2-9-16,-1-1 8 0,-2 1-7 15,1-1 2-15,-2-1 1 0,0-2 2 16,-1-2 1-16,-5 2 9 0,-2-1-6 16,-1 0-9-16,2 2-1 15,4 2 6-15,4-1-1 0,3 4-7 16,1 0-5-16,0 0-2 0,2 0 2 15,-3 0 11-15,-1 3-11 0,0-1 9 16,-1 0-3-16,0 0 2 0,-2-1 11 16,-1 1-9-16,-2 0-1 15,-1 2 3-15,-1 2-8 0,0 0 2 16,1 4 6-16,-1-1-11 0,0 0-4 15,-2 1 4-15,2 0 4 0,0-2-8 16,2 2 4-16,-2-2 3 0,2 1-5 16,1-1 0-16,-3-1 4 15,1 2-5-15,-3 2 2 0,2-2 3 16,2 3-5-16,0-2 2 0,3 0 1 15,0 2-2-15,-1-1 0 0,4 0-1 16,4 1-2-16,-1-1 6 0,-1 0-2 16,1-2 1-16,1 3 3 15,1 0-2-15,2 1-5 0,1-2 4 16,0 4-1-16,3-3-5 0,-2 2 8 15,1 3-2-15,0 0-3 0,0 1 2 16,0-2 4-16,1 1-5 0,0 0 0 16,2-3 7-16,0 1-8 15,0-1 2-15,0-1 4 0,2-1-4 16,3 2 4-16,-2-2-4 0,2-2-2 15,2 2 2-15,2-1 1 0,3 0-1 16,0 0 1-16,1-2 0 0,4-2-4 16,0 1 4-16,0-1 6 0,1-1-11 15,2 0 6-15,-1 0 4 16,2 0-9-16,0 1 4 0,-1 0 2 15,2-2-6-15,0-1 4 0,1 3 2 16,0-2-4-16,2 0 0 0,0 1 4 16,0-4-5-16,-2 3 2 0,1-3 2 15,0 0-4-15,1 1 2 16,-2 0 3-16,1 2-5 0,-1-1 2 15,0 0 1-15,3 2-3 0,-1-3 1 16,0 1 2-16,1-4-4 0,-1 3 4 16,-3-3 0-16,3 0-3 0,-2 0 2 15,3 0 1-15,2 0-4 16,1 0 2-16,1-3 0 0,-3 3 0 15,-2 0 1-15,-2-2 3 0,-2 1-5 16,0-2 2-16,-2 2-1 0,2-1 0 16,-1 1 0-16,0 1 2 0,3-2-3 15,-2 1 2-15,1 0 0 0,1-2-1 16,-1 3 0-16,-3-4 2 15,2 3-3-15,-3-3 2 0,5 1 1 16,0 0-3-16,0 1 2 0,0-3 0 16,-1 2-2-16,-2-1 2 0,1 1 0 15,-1 0-2-15,0-1 2 0,-3 0 0 16,-1 1-2-16,0 0 2 15,-2-2 0-15,1 1-2 0,3-4 2 16,-1 3 0-16,1-2-1 0,2 3 0 16,-2-1 1-16,1-2-1 0,0 0 0 15,-1 1 4-15,-1 0-5 0,-2 1 2 16,0-1 2-16,-3 2-2 15,0-1 3-15,-2-2-1 0,1 2-2 16,0-1 4-16,2 0-1 0,1-2-4 16,-2 2 0-16,1-2 7 0,-2 0-6 15,1 1 5-15,0-2-4 0,-2 1-1 16,0 2 5-16,0-2-2 15,-3 1-1-15,0-1 5 0,0 3-4 16,-3-1-2-16,1 2 5 0,-1-2-1 16,-2 0-2-16,2-1 9 0,-1-2-5 15,1 2-8-15,0-3 0 0,-1-2 11 16,2 1-11-16,0 0 0 15,0-1 3-15,-2 3-4 0,0-2 2 16,-2 1 1-16,1 0-2 0,-1 3 0 16,-1 0 3-16,1-1-4 0,-1-1 1 15,0 0 1-15,-4-2-2 0,-3-2 2 16,0 1 1-16,-2-2-3 15,0-1 2-15,-1 2-1 0,1 1 0 16,0-1 0-16,-1 2-1 0,0 1-3 16,0-1 8-16,-3 1-3 0,2 1-1 15,-3-1-1-15,1 0 0 0,-2 2-3 16,0-1 8-16,0 2-3 0,0-2-2 15,-1 0 1-15,-1 1-1 16,-2 0 1-16,0 0 0 0,-2 1 1 16,2 1-1-16,-3-1 0 0,2 3 0 15,1 0-6-15,-2-1 10 0,-1 2-4 16,0 1 0-16,-2-1-1 0,0 3 2 15,-4-2-2-15,3 1 2 16,-1 0-1-16,1 0 0 0,0 0 0 16,-2-2 1-16,0 0-2 0,-5 1 2 15,-3 0-1-15,-3-1 0 0,-4 0-1 16,-2-3 1-16,1 3 0 15,1-2 0-15,1 2 0 0,5 1-4 16,2 0 5-16,2-1-2 0,4 1-30 16,2 2 15-16,2-1-7 0,1 1-24 15,-1 0 0-15,2 1-21 0,-3 4-39 16,-1 3-18-16,-2 4-16 0,1-1-52 15,-4 1-69-15,-4-2-254 0</inkml:trace>
  <inkml:trace contextRef="#ctx0" brushRef="#br0" timeOffset="24425.397">17518 5984 472 0,'0'-6'0'0,"-1"-1"240"15,-3 0-114-15,1-1-39 0,0-1-32 16,-1 1 11-16,1 0-22 0,0 1-12 16,-2 0-4-16,3 1-3 0,-3 0-6 15,-1 1-2-15,0-2 7 16,-4 0-8-16,-1-1 4 0,-2-2 7 15,-2-1 1-15,-3-1-5 0,-3 0-5 16,-4 0-6-16,-5-1 0 0,-1 0 1 16,-7 0-2-16,0 5-5 0,0 0 5 15,-1 2-8-15,0 1 3 16,-1 0-1-16,1 0-4 0,-3 1 2 15,1 1 5-15,3-1 1 0,-2 1-1 16,2 1-1-16,0 2-1 0,-2 0-4 16,1 0 7-16,2 3-7 0,3 4 0 15,6 2 6-15,-1 0-7 16,1 4-2-16,-1-2 1 0,-1 3 1 15,2-1-2-15,0 1 2 0,-3 2 1 16,-4 3-3-16,-1-2 2 0,2 2 5 16,5 2 0-16,4-1 2 0,5 2-4 15,-1-3-8-15,0 1 6 16,0-1-1-16,4 0 0 0,-5 0 0 15,-4 2-1-15,-1 0 0 0,-1 1 0 16,4-3 5-16,5 0 0 0,3 1 4 16,3 1-8-16,1-2-1 0,2 1 0 15,0-3 4-15,3 0-6 16,1-1 3-16,-1 0-1 0,3-1 0 15,1 1 0-15,-1-1 1 0,3 1-2 16,0-2 2-16,0 1 0 0,1 2-2 16,0-2 2-16,0 0 0 0,1-2-1 15,2 0 0-15,-1-2 3 0,1-1-5 16,2 3 4-16,-3-2-1 15,4 1-2-15,0 4 2 0,0-4 20 16,4-1-18-16,-2-1 2 0,-1-2 0 16,2 1-8-16,-1-1 6 0,2 1 3 15,3 1-7-15,-1 0 2 0,2-1 14 16,-1-4-13-16,1 2 2 15,-1-3-2-15,1 1-1 0,2 2 3 16,2-3 3-16,4 3-1 0,1-3 1 16,-2-1-4-16,3 2-5 0,-1-2 4 15,-2 0 2-15,0-1-5 0,0-1 2 16,0 2 3-16,-1-3-5 15,2 0 2-15,-2 1 0 0,0 1-1 16,1 1 0-16,0 1 6 0,1 0-6 16,1-1 0-16,-2 2 12 0,1-3-11 15,0 1 3-15,-2-1-3 0,2 1-2 16,2-1 1-16,-2 0 2 0,4-2-3 15,-1 1 2-15,2 1 2 16,1 1-4-16,0-1 2 0,-1-2 0 16,0 2-5-16,-2-2 8 0,-1 1-2 15,1 1-2-15,1-2 0 0,2 0 3 16,3 0-4-16,0 0 2 0,0 0 1 15,0 0-4-15,0-2 4 16,0 1 9-16,-2-1-8 0,1 2 1 16,0 0-1-16,-2 0-5 0,0 0 4 15,0-2 3-15,-1-3-6 0,0 2 2 16,0-3 5-16,-1 2-8 0,1-1 4 15,-2-1 0-15,2 1-2 16,-2 0 0-16,1 0 12 0,-3-1-12 16,-1 0 0-16,-3-5 20 0,-1 2-13 15,-1 0 3-15,-1-3-2 0,1 2-6 16,0 0 8-16,0-4-7 0,0 0-4 15,1 1 2-15,1-2 7 0,-3 0-10 16,1-1 4-16,-2-1 7 16,-4-1-10-16,0 0 2 0,-4-2 16 15,-3-1-12-15,-1-1 10 0,0-1-6 16,-3 0-4-16,0 1 2 0,-3-2-3 15,0 2-3-15,-1-3 4 0,1 4-3 16,-1-2-4-16,3 0 4 16,-5 2 4-16,-1-2-8 0,-1 0 4 15,-4 2 2-15,-1-1-5 0,-3-1 2 16,-4 2-1-16,-5-1-3 0,-1-2 4 15,-4 0 0-15,-4-3-2 0,-5-2 2 16,-2 0-3-16,-4 0 0 16,2 2 2-16,2 3 0 0,3 2 0 15,6 5 2-15,6 3-4 0,3 6-6 16,7 0 2-16,3 4-6 0,0 0-10 15,2 1 8-15,-1 1-18 0,-1-1-20 16,-1 3-2-16,0 0-17 16,-1 3-42-16,0 6-1 0,-2 7-58 15,-1 4-86-15,-2 0-74 0</inkml:trace>
  <inkml:trace contextRef="#ctx0" brushRef="#br0" timeOffset="27175.554">17948 6946 426 0,'-7'-12'0'16,"-1"-1"285"-16,-3-1-149 0,-1-3-15 15,-2 2-38-15,-1 1-19 0,-4-2-8 16,0-1-15-16,-1 2-11 0,-4 1 3 15,2 3-11-15,-4 2-8 0,-2 0-4 16,-3 4 4-16,-5-3-3 0,-3 5 0 16,-5 0 1-16,1 1-3 15,-4 2 3-15,0-1 2 0,-4 1-1 16,-3-1-6-16,-2 1 8 0,-2 2-1 15,-2-2 0-15,-1 5 3 0,-2 0-6 16,0 3-4-16,0 4 3 0,0-1-3 16,1 2-8-16,4-1 2 15,4 5 8-15,5 0-9 0,7 5 0 16,4-1 9-16,7 5-11 0,3 2 4 15,4 2 2-15,4 1-4 0,2-1 0 16,1-2 2-16,3-4-2 0,2-1 0 16,0-3 0-16,2-3 0 15,3-2 0-15,-2-1 3 0,4-2-4 16,2 0 2-16,-1 2 0 0,4 1-2 15,0 1 2-15,0 2 2 0,6-1-4 16,3 4 2-16,2-1 1 0,6 2-3 16,3 1 2-16,3 0 5 0,6 0-7 15,2-1 2-15,5-3 12 16,1-2-6-16,3-1 9 0,2-2-4 15,3 0-5-15,2 0 7 0,2 1-8 16,3-2-6-16,1 0 0 0,0-2 15 16,2-6-16-16,1 1 2 0,2-5 22 15,1 0-13-15,3-1 3 16,3 0-3-16,1 0-5 0,0-6 10 15,3-1-3-15,-3-2-5 0,-2 1-1 16,-2-4-2-16,-7-2-8 0,-2-4 8 16,-6-2 1-16,-9-3-7 0,-5-1 4 15,-5-5 6-15,-4-3-6 16,-5-1 11-16,-2-7-3 0,-7-2-5 15,-5-2 3-15,-5-2-2 0,-7-4-5 16,-10-2 4-16,-6 0-4 0,-9-3 0 16,-5 3 3-16,-3 3-1 0,-4 5-6 15,-3 4 6-15,2 3-1 16,-1 7-2-16,2 2 0 0,3 4 2 15,4 6-4-15,3 4 0 0,3 2 0 16,1 2-19-16,4 5-4 0,-1 1-12 16,1 4-25-16,0 12-10 0,-2 4-30 15,0 7-76-15,-5 4-27 16,0-2-144-16</inkml:trace>
  <inkml:trace contextRef="#ctx0" brushRef="#br0" timeOffset="32113.836">21761 7468 633 0,'-5'-16'0'15,"0"3"219"-15,-2-1-131 0,-1 0-29 16,-2 1 0-16,0 0-3 0,-3 2-15 15,0-2-7-15,-2 2 0 0,0-1-1 16,-2-1-7-16,0 1-1 0,2 1-6 16,-1-1-8-16,1-1-2 15,-1 1-1-15,-1-1-3 0,0 1 1 16,-2 2 6-16,-2 4-4 0,-1 2-3 15,-5 4 8-15,2 4-6 0,-4 8 5 16,-2 5-2-16,2 4 2 0,-1 1-7 16,2 1 7-16,1 0-8 15,2 1-6-15,2-1 4 0,0-2 8 16,3 0-4-16,-1 1 2 0,0 0 0 15,1 3-8-15,-1 3 0 0,0 2 13 16,3-1-12-16,2 4 8 0,-2 0-5 16,1 3-2-16,0 3 6 15,2 4-8-15,2 3 0 0,1 5 0 16,3 4 6-16,3 2-8 0,2 1 4 15,3 0-1-15,2-1-1 0,-1-2 0 16,0 1 2-16,4-5-3 0,-2 0 2 16,2-4 7-16,-1-2-7 15,2-2 12-15,0 1-7 0,2-6-3 16,0 1 6-16,0-7-8 0,6 4-2 15,2-2 2-15,3 2 6 0,6 3-9 16,-3-10 4-16,0-1 0 0,-1-7-3 16,1-1 0-16,-1-2 3 0,-2-4-4 15,1 0 4-15,-1-3 2 16,2 0-4-16,0-2 0 0,1 2 9 15,0-3-10-15,0-4 0 0,1 2 5 16,3-5-8-16,4-1 8 0,0 0-3 16,1-9-2-16,-1-1 2 0,1-4 2 15,-2-2-3-15,-3 0-2 16,1 0 2-16,-1-1 2 0,-2-3 1 15,1 0-1-15,-2-2-4 0,0-1 4 16,-1 2 4-16,-2-4-7 0,-2-2 2 16,-1-4 12-16,-1-3-7 0,0-4 13 15,-1-4-2-15,-2-4-8 16,-1-4 7-16,-2-4-3 0,-2-6-7 15,-1 2 7-15,-1 0-4 0,-3 7-6 16,1 3 6-16,-4-4-2 0,1-1 3 16,0-3 0-16,-3-1-3 0,-1 5-4 15,-4 4 11-15,-1 0-4 0,-2 4-6 16,-3 0 10-16,0 2-8 15,-3 3-8-15,0 0 4 0,0 3 7 16,-1 4-13-16,-2-1 8 0,-1 3 1 16,0 3-7-16,-2 2 4 0,1 4-2 15,2 4 0-15,-1 4-2 0,1 3 2 16,0 2-11-16,2 6 0 15,3 2-11-15,0 2-23 0,2 8-3 16,0 3-21-16,3 5-35 0,3 6 3 16,3 1-32-16,4 6-71 0,1 2-43 15,-1-4-251-15</inkml:trace>
  <inkml:trace contextRef="#ctx0" brushRef="#br0" timeOffset="34652.982">22854 7578 499 0,'-4'-1'0'0,"1"-2"209"0,-1 0-118 16,-1-1 7-16,2 1-32 0,-3-4-19 16,1 0-5-16,-2-2-3 0,-1 0-4 15,1-1-6-15,-3 1-5 16,3 0-4-16,-1 2-4 0,2 0 8 15,-1-1-11-15,0 1 2 0,1 1 3 16,0 0-6-16,-2-1-3 0,1 3 10 16,-3-2-9-16,1 1 6 0,0 0 0 15,-1 2-3-15,1 2-2 16,-2-2 1-16,3 3-6 0,-3 0 1 15,0 0 4-15,1 0-4 0,-3 3-4 16,2 2 8-16,-2 1-4 0,-1 0-5 16,0 1 8-16,1 1 0 0,-3 1-5 15,2 1 5-15,-2-1-6 0,0 3-2 16,1 0 9-16,-2 2-7 15,2 1 1-15,0 3 2 0,0-2-1 16,1 4 0-16,1-4-2 0,2 2 0 16,-1 1-1-16,1 0-1 0,1 6 4 15,-1-3-11-15,3 4 10 0,-1 1-5 16,4 1 0-16,-1 3 0 15,0 2 1-15,0 1-1 0,-2 2 0 16,1 3 3-16,0 2-4 0,0 2 2 16,-1 3 4-16,2 0-4 0,-3 1 3 15,-1 1-1-15,2-1-2 0,-2 0 5 16,2-1 0-16,1-4-3 15,4 0 1-15,-1-1-4 0,1 1 0 16,1 2 0-16,2 1 8 0,0-3-5 16,0-1 7-16,4-3-8 0,1-4-4 15,1 0 4-15,1-5 4 0,1-2-8 16,2-3 4-16,-1-2 2 15,4-2-5-15,0-2 1 0,0-1 1 16,1-1-2-16,-1-2 2 0,2-2 0 16,1 0-1-16,1 0 0 0,2-2-1 15,0-1 2-15,0-2-1 0,-1-2 0 16,2-2 0-16,0 2 2 15,2-2 1-15,1-2-5 0,-1-1 3 16,0 2 1-16,-2-2-4 0,-1 0 4 16,-4-4-1-16,1-3-1 0,-1-1 0 15,1-1 2-15,-1-2-3 0,1-1 2 16,-2-2 2-16,3-2-5 15,2-2 3-15,-3 0-2 0,1-1 0 16,0-2 2-16,1-1 9 0,0-2-8 16,-1 0 6-16,-1-2-1 0,-1-2-7 15,0 3 0-15,-3 0 18 0,3-4-13 16,0 0 8-16,-1-4-5 0,-2-2 0 15,1-3 10-15,-2-1-6 16,0-5-5-16,-3-4 9 0,-1 2-8 16,-3-3-2-16,-2 2 4 0,-2 2-2 15,0 1 0-15,-3 2 6 0,-2 3-1 16,-5 2-8-16,-1 2 9 0,0 0-3 15,-3 2-8-15,3-2 8 16,0 1-6-16,-2 1-7 0,3-2 4 16,-3 2 4-16,2-2-8 0,1 0 4 15,-1 2 0-15,-2 2-6 0,2 3 8 16,-2 4 1-16,1 5-6 0,0-1 2 15,-4-1 1-15,1 2-3 16,-3 1 2-16,1 1-1 0,0 2-2 16,2 2 4-16,0 0 0 0,3 4-4 15,2 0-27-15,1 2-7 0,4 3-27 16,1 3 3-16,1 1-29 0,1 0-60 15,2 6-48-15,-2 11-75 0,-4 3-260 16</inkml:trace>
  <inkml:trace contextRef="#ctx0" brushRef="#br0" timeOffset="63982.659">3799 3856 627 0,'-5'-14'0'0,"3"6"263"0,-2 3-177 15,0 3-22-15,2 1 1 0,0 1-21 16,-1 0-15-16,3 0-6 0,-2 8-5 15,1 8 1-15,-2 11 9 16,2 9-1-16,1 10-8 0,0 5-8 16,0 3 1-16,0-1-7 0,0 0-4 15,0-7 1-15,-1-4 3 0,-1-4-6 16,0-10 2-16,1-2 3 0,0-5-6 15,0-4-3-15,0-2-27 16,1-5-31-16,0-2-6 0,0-4-19 16,3-2-45-16,3-2-17 0,1-7-39 15,-1-8-107-15</inkml:trace>
  <inkml:trace contextRef="#ctx0" brushRef="#br0" timeOffset="64449.686">3743 3549 823 0,'0'-25'0'0,"0"-2"188"16,8-3-128-16,4 0-15 0,4-5 5 16,6-3-13-16,4-1-8 0,5 1-1 15,2 4-14-15,1 8-6 0,-3 11-9 16,-2 13 2-16,-6 6 17 0,1 19-4 15,-3 8 10-15,-5 7-4 0,-3 6-10 16,-6 2 0-16,-5 4-4 16,-4 6 0-16,-10 1 10 0,-6 2-8 15,-6 4-8-15,-4-3 0 0,-4-1 9 16,0-5-15-16,-3-4-5 0,1-4-4 15,3-7-1-15,1-6 6 0,4-6 8 16,9-8-1-16,4-8 6 16,6-6-5-16,5-5 3 0,2 0 1 15,0-8-4-15,3-3-16 0,6-7 13 16,4-1 4-16,1 0-5 0,3 0 7 15,-3 8-2-15,0 2-6 0,3 9 8 16,-1 0-2-16,4 14-3 16,0 5 6-16,3 10 1 0,5 7-3 15,-4 1 0-15,2-3 4 0,-4-3-4 16,-3-6 0-16,-3-3 2 0,-4-3-7 15,-3-2 10-15,-4-4-4 0,-3 0-24 16,0-2-3-16,-2-1-24 0,0-1-44 16,-2-5-26-16,-2 0-54 15,1-4-235-15</inkml:trace>
  <inkml:trace contextRef="#ctx0" brushRef="#br0" timeOffset="65404.74">4244 3900 577 0,'-4'0'0'0,"2"0"268"0,-4 6-187 16,1 9-37-16,0 7 2 15,-2 9 3-15,2 8-10 0,0 4-2 16,4 0-9-16,0-1-18 0,1-8-2 15,0-7 0-15,5-4-5 0,2-5-3 16,1-4 0-16,4-4 6 0,-1-5-7 16,3-4 0-16,2-1 2 15,-1-3-2-15,2-7 2 0,-1-1 11 16,-4-3-12-16,-2-3 0 0,-2 3 19 15,-3-5-8-15,-4 0 5 0,-1-1-4 16,-7-5-5-16,-4-3 2 0,-2 3-4 16,-2-2-6-16,-1 3 2 15,1 3 7-15,-1 4-10 0,5 1 4 16,1 3 3-16,4 1-6 0,5 0 2 15,1 1 0-15,8-3-11 0,8-3 12 16,1-1-2-16,7-2 0 0,-2 2-1 16,1 2 0-16,-1 4 0 15,-2 3 2-15,-2 6-2 0,-2 6-2 16,-3 8 4-16,-4 8-2 0,0 5 0 15,-3 6 2-15,-3 4 1 0,1 0-2 16,1-1 0-16,-1-1 2 0,1-4-2 16,1-5 0-16,-1-3 0 0,2-7-5 15,0-5 9-15,0-1-4 16,-1-4 0-16,1-1-2 0,1-2 2 15,1-3 0-15,-1-6 0 0,0-3 2 16,-1-5-1-16,1 0 2 0,-3-5-4 16,0-3 2-16,-1-3 13 0,-4-3-3 15,-2-1-12-15,-5 0 2 16,-3 4 9-16,-2 1-11 0,-2 4 2 15,0 8 5-15,-1 4-6 0,3 6 0 16,2 5 2-16,1 3-3 0,4 7 1 16,2 7 0-16,2 2-8 0,1 0 7 15,4 0 1-15,3-3 0 16,5-1-4-16,-1-4 3 0,2-3-1 15,2-7 2-15,0-1 0 0,0-4 0 16,4-10 0-16,0-3 4 0,1-5-5 16,5-9 2-16,-1-6 10 0,2-4 0 15,-2-4-5-15,-7 3-5 0,-1-1 0 16,-7 1 11-16,-3-4 2 15,-3-2-7-15,-3 0 9 0,-3-1-9 16,-5 2-7-16,2 4 0 0,-2 6 10 16,2 11-12-16,0 9 4 0,3 9 13 15,2 5-5-15,-1 3 9 0,2 14-16 16,-1 11-6-16,0 15 4 15,-1 16 4-15,2 6-7 0,0 4 4 16,0 2 4-16,2-3-5 0,3-4 0 16,5-5-1-16,2-7 0 0,3-7 0 15,3-6 3-15,0-4-5 0,1-8 3 16,2-3 0-16,0-8-2 15,0-4 0-15,2-5 0 0,-5-4-12 16,1 0 6-16,-3-4-12 0,-2-3-18 16,-1-2-6-16,0-2-6 0,-3-4-43 15,-3-5 0-15,-4-2-35 0,-1-5-37 16,-2-4-149-16</inkml:trace>
  <inkml:trace contextRef="#ctx0" brushRef="#br0" timeOffset="65588.751">4780 3543 596 0,'0'-14'0'0,"7"-1"252"0,4-1-158 15,1-2 0-15,3 0-16 16,1-2-19-16,1 3-26 0,-1 2-20 16,1 1-6-16,0 2-12 0,4-1 10 15,-1 4-2-15,4-1-4 0,2 0-50 16,-1 3-21-16,-2 2-106 0,-7 3-77 15,-4 2-64-15</inkml:trace>
  <inkml:trace contextRef="#ctx0" brushRef="#br0" timeOffset="66015.775">4149 4746 624 0,'-30'15'0'16,"3"2"163"-16,4-3-100 0,3-4-4 15,7-2 1-15,5-5 17 16,5-3 11-16,4 0-27 0,11-7-56 16,10-11 19-16,12-7 17 0,16-11 18 15,11-12-5-15,15-8-1 0,11-9-6 16,8-8-6-16,5-3-11 0,4-2-2 15,-1 2-9-15,-5 3-6 0,-1 9-12 16,-9 5 11-16,-6 3-11 16,-7 6 0-16,-6 1 7 0,-6 7-7 15,-4 2-2-15,-7 6 2 0,-9 5 0 16,-10 6-15-16,-13 8-11 0,-9 7-3 15,-9 5-7-15,-3 3 28 0,-8 6-20 16,-7 5-77-16,-6 9 8 16,-11 4 17-16,-2 5-23 0,-9 2-15 15,-5 1-65-15,-6 2-216 0</inkml:trace>
  <inkml:trace contextRef="#ctx0" brushRef="#br0" timeOffset="66303.792">4175 4966 660 0,'27'-12'0'0,"9"-5"347"0,3-7-208 16,8-12-47-16,8-5-19 15,8-7-3-15,7-6-13 0,7-6-15 16,8-8 2-16,8-6-8 0,7 0-17 15,5-1-6-15,3 2 9 0,3 4-22 16,-4 3 0-16,-6 4 0 0,-7 5 6 16,-10 9-8-16,-15 6 4 15,-14 10 2-15,-13 10-6 0,-15 3-13 16,-11 11-23-16,-8 3-21 0,-8 5-10 15,0 0 17-15,-9 7-36 0,-5 5-44 16,-1 6-22-16,-6 0-104 0,-1 2-70 16</inkml:trace>
  <inkml:trace contextRef="#ctx0" brushRef="#br0" timeOffset="90958.202">4004 6507 276 0,'1'-4'0'0,"1"-2"110"0,-1-1-70 16,1 2 2-16,0 0-9 0,-1-1-4 16,-1 3-8-16,2-1 5 15,-2 0-5-15,2 1 3 0,-1 2-4 16,0-1-5-16,0-1-4 0,2 1-1 15,-1 0-3-15,3-3 1 0,1 0 4 16,0 0-1-16,0-5 5 0,1-2 8 16,0-2 17-16,1-3 1 15,-1 0-3-15,2 2-6 0,-3-2-2 16,2 0 3-16,0 0-13 0,1-3-7 15,-1 2-4-15,3-4-3 0,-1 0-10 16,2-3 6-16,2 0 5 0,1-4-7 16,5-3 8-16,0 0-1 0,0-3-3 15,1 0 4-15,0-1 0 0,1-1 0 16,-2-2 13-16,2 4-10 15,-4-2-2-15,0 1 2 0,2 2-4 16,0-1-2-16,3 0 2 0,0 0-5 16,0-2-6-16,2-2 5 0,0 0 1 15,3-1-6-15,0-4 6 16,1 2-2-16,1-1-5 0,2 2 8 15,2-3-1-15,-1 3-4 0,5-3 2 16,1 3-3-16,2 0-1 0,3 0 6 16,0 2-2-16,0-2-1 0,1 4 0 15,-1-1 1-15,1-3-1 16,0 2-1-16,0-2 1 0,0 1 0 15,3 0 1-15,-1 3 1 0,2 0 2 16,-1 0-1-16,1 1 1 0,1 0-3 16,1 2 6-16,1 0-7 0,0 3 0 15,1-3 0-15,2 5 6 0,0-3-7 16,1-1 2-16,-1 2 1 15,0-2-2-15,0 2 0 0,-2 2 2 16,2 0-3-16,1 0 0 0,-1-3 1 16,2 1 0-16,-1-1 4 0,1 6 4 15,2-1-7-15,0 1 6 0,4 1-2 16,1 1-3-16,-1 2 6 15,1-2-3-15,-2 2-7 0,-2-1 4 16,3 1 8-16,-2 0-12 0,-1-1 3 16,-2 2 2-16,0-1-6 0,-3 2 6 15,1 1-3-15,-1 0-2 0,2 2 4 16,-1 5 1-16,4-2-5 15,-2 3 4-15,1 1 4 0,-1-1-7 16,0 0 2-16,1 2 0 0,-1 0-2 16,0 3 2-16,-1 0 2 0,1 1-4 15,0 2-1-15,2-2 3 0,1 3-2 16,3 0 2-16,-3-1 2 0,3 3-3 15,-2 0 0-15,-2 0 2 16,1 0-3-16,1 0 2 0,-3 4 6 16,3-1-5-16,0 2 4 0,0 1-2 15,4-3 1-15,-1 2-2 0,1-1 1 16,0 2-5-16,2 1 2 0,1 1 7 15,-3-1-10-15,0 3 4 16,-1 0 3-16,0 2-4 0,-3 0 4 16,-1 0 4-16,1 3-11 0,1 0 4 15,0 2 6-15,3 1-9 0,-2 2 2 16,2-1 2-16,-3 0-4 0,2-2 2 15,0 2 1-15,-3 0-3 16,4-1 2-16,-1 1 6 0,-3-1-8 16,-1 0 2-16,-1 2 3 0,-1 2-3 15,0 3 5-15,-1 1-4 0,-1 3-1 16,-1 2 3-16,-3 3 1 0,-2 0-8 15,-1 2 6-15,-2 0-2 0,0 0 0 16,-2-3 0-16,-1 5 0 16,-2-5-2-16,2 1 2 0,0 3 2 15,-1-3-7-15,1 1 7 0,0 2-2 16,0 0-2-16,1 2 2 0,1 0 1 15,-2 0-3-15,-1 1 2 0,-1 0 0 16,-3 2-2-16,0-3 0 16,1 2 4-16,-2-2-6 0,-1-1 6 15,3 0-2-15,-3 0-2 0,-2-2 2 16,0 1-1-16,-2-1 0 0,-1 2 0 15,1 0-2-15,-3 0 2 16,0-2 0-16,-2-2 4 0,0-2-5 16,-4-4 1-16,3 2 1 0,-4-7-2 15,-1 1 2-15,-1-1 0 0,-4-5-1 16,-2-1 0-16,-1-2 1 0,-3-3-2 15,0 0 2-15,-3-2-1 0,-1-3 0 16,-4-2 0-16,-1-2 0 16,-2 1 0-16,0-4-1 0,-1 0 3 15,0 0-3-15,0 0 2 0,-1-6 16 16,0-2-15-16,-3-4 6 0,1-1-5 15,0-4-4-15,0-2 2 0,1-3 7 16,2-3-10-16,0-3 4 16,2-3 0-16,1-2-2 0,3-3 0 15,1 5-1-15,2-1-1 0,2 4 4 16,-4 6-1-16,0 0-5 0,0 3 8 15,-4 5-1-15,1 3-5 0,-1 5 4 16,-3 2 15-16,0 4-18 16,0-1 2-16,0 1 2 0,0 0-9 15,0 0 5-15,1 7-8 0,1 5-2 16,0 8 15-16,0 6-4 0,1 6 0 15,1 4 0-15,2 4 3 0,1 2-4 16,4 2 2-16,-1-1 1 0,-1-4-3 16,0-1 2-16,-5-5 0 15,3-5-2-15,1-1 2 0,-3-5 0 16,1-4-2-16,-2-3 2 0,-1-5-1 15,-3-3-3-15,0-2 6 0,-5 2-5 16,-8-1-13-16,-12-2 18 0,-6 3-1 16,-6 0-4-16,-7-1 4 15,-3 3 11-15,-5-2-13 0,0-2 0 16,4 0 10-16,1 1-11 0,6-2 2 15,4 1 3-15,4-3-7 0,5 1-61 16,1-1-39-16,-1 0-64 0,0-2-60 16,-2-7-232-16</inkml:trace>
  <inkml:trace contextRef="#ctx0" brushRef="#br0" timeOffset="94379.398">11656 5242 457 0,'-4'-1'0'0,"-3"1"142"0,-1 1-97 15,-2 9-7-15,-6 5 7 0,-1 4-3 16,-3 5-12-16,-2 4-9 0,-2 4-4 16,0 0 30-16,4-4-2 15,9-8-34-15,4-8-11 0,3-7 0 16,4-1 0-16,4-3-3 0,3-1-11 15,3-2 28-15,5-10 28 0,1-3-26 16,2-3-2-16,-2 2 3 0,-3-3 9 16,-1 1 1-16,0 0-4 0,-2-2-5 15,2 1-3-15,-2-1-5 16,-1 0-3-16,0-1 3 0,1 4-5 15,-2 1-8-15,-3 5 6 0,-1 3 2 16,-3 5 3-16,-1 0 10 0,2 3-17 16,-2 6-2-16,0 8-15 0,0 10 21 15,-3 5 10-15,-3 6 8 16,2 6-10-16,-3 2-9 0,5-1 12 15,2-2-4-15,0-4-13 0,0-7 2 16,4-2 6-16,-3-4-9 0,-1-5 4 16,0-4 1-16,0-2-3 0,0-4 0 15,-1-1 2-15,-3-1-3 16,-2 1-1-16,0-1-6 0,-6 1 4 15,-2-2 7-15,-2-1 1 0,-5 4-8 16,-4-3 1-16,3 4 5 0,-4-1-4 16,1 3-1-16,3-3 6 0,5 0-6 15,3-3 6-15,9-1 2 16,3-1-6-16,2-2 2 0,1-1-4 15,8 0-24-15,8-7 35 0,8 1-4 16,3-2-5-16,3 1 2 0,4 0 8 16,2 0-10-16,1 0 2 0,2 3 15 15,-4 3-13-15,-3 1 4 16,-5 0-5-16,-10 3-4 0,-6-1 4 15,-7-1-3-15,-3 0-7 0,0 0-10 16,0 0-21-16,-1-1-24 0,-1 0 6 16,0 0-26-16,-1 0-9 0,-2 0-27 15,1 0-70-15,-1-5-179 16</inkml:trace>
  <inkml:trace contextRef="#ctx0" brushRef="#br0" timeOffset="94852.425">11728 5250 530 0,'-8'-51'0'0,"-2"0"203"0,-2 1-133 16,-7 5-7-16,-2 5-15 0,-3 12-19 15,-7 8-15-15,-3 10-2 16,0 8-5-16,-6 2-1 0,-2 12 30 15,0 11-4-15,-3 9 18 0,1 9-14 16,0 15-12-16,1 6 5 0,4 4-14 16,3 10 0-16,2 2-13 0,5 5 4 15,4 1-6-15,5-1 0 0,10-1 0 16,10-4 5-16,4-6-6 15,17-7-3-15,11-11-14 0,8-9-8 16,11-11 15-16,8-10 7 0,4-9 3 16,5-8 2-16,3-4 3 0,0-3-6 15,0-12 4-15,-1-7 2 0,0-8-1 16,-3-5 14-16,-2-10 13 0,-7-8 6 15,-5-12-8-15,-7-11-7 16,-5-10-4-16,-4-8-4 0,-6-8-11 16,-12-1-1-16,-8 1 1 0,-6 7 0 15,-5 9-4-15,-10 8 3 0,-8 12 9 16,-12 12 1-16,-8 11-5 0,-4 13-5 15,-9 8-2-15,-1 10 0 16,-2 9 1-16,-6 2 0 0,1 12-1 16,0 6-12-16,-3 9-41 0,-2 9-20 15,-2 8-19-15,-7 13-77 0,-5-1-135 16</inkml:trace>
  <inkml:trace contextRef="#ctx0" brushRef="#br0" timeOffset="109100.24">24014 9093 163 0,'41'-13'0'0,"-10"3"98"0,-6 0-50 15,-4 3-18-15,-6 0-5 0,-1 0 4 16,-4 2-4-16,-3 0 6 16,-2 2-2-16,0-1-11 0,-5 4-3 15,0-3-1-15,0 3 0 0,0 0-3 16,0 0 7-16,0 0 4 0,2 0 10 15,-2-2 7-15,0 2-10 0,0 0-2 16,0-2 7-16,-1 2 0 16,0 0-8-16,-2 0-20 0,-1 7 7 15,-5 3 21-15,-6 1-11 0,-12 4 4 16,-8 3 5-16,-10 3 9 0,-9 3 3 15,-4 2-13-15,-2 1-1 0,-4 0-8 16,0 0-12-16,2-2 1 16,4 0-3-16,5-5-4 0,6-1-6 15,5-4 4-15,5-3 2 0,8-3-5 16,2-2 2-16,6-2 2 0,4-2-3 15,7-3-1-15,6 0-2 0,3 0 2 16,1 0 2-16,3-3-2 0,5-2-10 16,7-4 13-16,4-6 2 15,3-2-5-15,4-3 2 0,0-3 9 16,3-1-13-16,1-2 6 0,0 1 2 15,-1 0-7-15,-2 2 4 0,-3 5-1 16,-6 6-1-16,-3 6 0 0,-7 6 1 16,-5 0-2-16,-3 6-2 15,-6 7-2-15,-9 5-1 0,-8 7 9 16,-10 6 0-16,-4 3 9 0,-4 0 1 15,3-2-4-15,5-4-1 0,7-5 8 16,7-4-10-16,4-2-5 0,8-3 3 16,4 0-3-16,3-2-2 15,9-1-4-15,7 4 5 0,5 0 0 16,9 0 0-16,6-2 6 0,4 0-6 15,1 0-31-15,-1-1-9 0,-3-2-30 16,-4 0-7-16,-5-3-10 0,-8 0-105 16,-10-7-37-16</inkml:trace>
  <inkml:trace contextRef="#ctx0" brushRef="#br0" timeOffset="111450.374">8376 4391 377 0,'0'-20'0'0,"-4"6"205"0,2 6-101 16,0 1-43-16,0 1-6 0,2 3 6 16,-3 0-7-16,3 3-15 15,-4 7-31-15,0 9 6 0,-6 10 9 16,-3 11 28-16,-4 10 3 0,-5 11-11 15,2 8-4-15,-5 6-8 0,4 3-7 16,-2-2 2-16,2-3-9 0,4-2-4 16,0-7-8-16,-1 3 7 15,1 0-5-15,0 0-2 0,2-3 4 16,1 1-6-16,2-5-4 0,1-4 2 15,3-7 4-15,4-10-6 0,3-8 2 16,1-5 2-16,0-6-4 0,0-2 0 16,0-5 1-16,0-3 0 15,1-5-1-15,-1-2-1 0,2 0-6 16,-2 0 4-16,0-7-2 0,0-4-20 15,0-8-13-15,1-2-8 0,1-7-18 16,0-2 6-16,1-3-2 0,-1-4-16 16,1 0 18-16,-2 0-6 0,-1 2 30 15,0 3 10-15,0 5-27 16,-1 3 5-16,-4 3-1 0,-3 4-55 15,1 2-11-15,-3-2 55 0,0 2 42 16,-3-3 9-16,1 1 9 0,1 4-1 16,2 4 0-16,3 1 37 0,1 3 15 15,3 2 19-15,1-1 4 16,1 4-2-16,1 0-1 0,4 0-35 15,-1 3 8-15,1 4 12 0,-2 5 3 16,-1 7-21-16,-2 6 10 0,0 6-10 16,-6 5-10-16,0 1 7 0,-1 0-8 15,-1 1-10-15,2 0-12 16,0 0 2-16,1-1-5 0,3-4 0 15,1-3-1-15,1-3-1 0,0-4-2 16,3-3 2-16,1-6 8 0,1-3-10 16,1-2 2-16,-1-5 20 0,2-1 5 15,4-3 0-15,1-1 3 16,7-7-6-16,2-5-4 0,4-6-5 15,3-5-7-15,1-2 4 0,2-4-4 16,0-1-5-16,3-3 5 0,-3 1-4 16,0-2-6-16,-3 4 6 0,-2 0 0 15,-2 6-5-15,-1-1 4 16,-6 2 1-16,1 6-4 0,-2 1 2 15,-6 6 0-15,-3 4-2 0,-5 1 2 16,-1 6-5-16,0 0-58 0,-1 8-49 16,-3 11 6-16,-8 3-75 0,-2-1-159 15</inkml:trace>
  <inkml:trace contextRef="#ctx0" brushRef="#br0" timeOffset="113367.484">17580 4524 446 0,'9'-29'0'15,"1"0"192"-15,-1 4-118 0,-4 4 3 16,-1 1-10-16,-3 4-7 0,1 2 1 16,-2 1-13-16,3 8-12 0,-3 1 1 15,0 2 4-15,0 2-10 16,-2 7-34-16,-6 11 2 0,-3 11 2 15,-7 14 24-15,-4 11 10 0,1 9-4 16,-3 5-8-16,2 3 2 0,0 0-4 16,0 0-11-16,0-6 3 0,2-2-8 15,-3-3-4-15,2-4 5 16,2 0-4-16,-3-7-4 0,1 0 4 15,3-4 5-15,1-4-9 0,0-3 4 16,3 3 3-16,2 0-7 0,0-5 4 16,2 1 0-16,2-4-3 0,2-3 1 15,3-7-2-15,0-7-1 16,2-8 3-16,1-5 0 0,0-3-6 15,0-4 6-15,0-6 23 0,0-4-23 16,0-6 0-16,-3-1 7 0,0-4-10 16,-1 1 6-16,-3-5-2 0,3 2 1 15,-1-2-2-15,1-1 0 16,1 1 0-16,-2-3 1 0,2 3 1 15,0 2-3-15,-1 0 1 0,1 3 0 16,-1 2 0-16,0 1-1 0,-1 4-1 16,0 2-1-16,2 5 6 0,0 3-2 15,1 3-7-15,1 1 8 16,1 3-2-16,0 0 0 0,-1 8-8 15,-1 9 1-15,0 8 4 0,2 7 5 16,0 5-3-16,7 4-2 0,1 0 6 16,3 2-1-16,1 0-4 0,0-2 4 15,-1-1 4-15,-3-8-5 16,0-6 3-16,-2-9-3 0,-1-5-2 15,0-3-1-15,0-4 5 0,4-2 8 16,-1-3 14-16,4 0 0 0,3-3-5 16,-1-6 4-16,6-3-9 0,-3-4-3 15,4-5 6-15,4-5-5 16,2-6-7-16,4-3 1 0,0-5-4 15,-2-6-1-15,1 0 5 0,-3-5-7 16,-4 3 0-16,-4 2 0 0,-2 8 4 16,-7 6-5-16,-3 8 2 0,-4 9-3 15,-1 10-29-15,-1 5-14 16,-1 5-60-16,-4 12-107 0,-5 7 28 15,-5-2-169-15</inkml:trace>
  <inkml:trace contextRef="#ctx0" brushRef="#br0" timeOffset="115916.63">20307 8261 418 0,'1'-7'0'0,"-1"0"173"15,-4 0-141-15,-3-1-36 0,-5 0 4 16,-1-2 0-16,-1 0 0 0,-5-2-16 16,-1-3-14-16,0-2-26 0,-4-2 57 15,2 2 2-15,-2 0-5 16,-3 0 2-16,5 2 0 0,-3 1-3 15,2 4 26-15,-2 1 13 0,1 2 0 16,-1 1-1-16,1 2 0 0,0-3 20 16,3 0-2-16,2 0-9 0,3 1-8 15,2-1-3-15,4 4 1 0,3-2 5 16,1 2 6-16,4 1-6 0,2 1 3 15,0 1-6-15,0 0-7 16,0 0-13-16,2 0-8 0,4 2-7 16,6 5 8-16,7 6 13 0,5 1-5 15,7 2-6-15,5 4 7 0,8 3-1 16,7 0 6-16,5 2 4 0,4-2-5 15,2-1-9-15,-3-1 1 16,-1 0-5-16,-6-2-6 0,-4-2 3 16,-3-3-3-16,-3-1-4 0,-5-1 2 15,-4-1 7-15,-5-1-11 0,-10-3 6 16,-6-2 0-16,-8-2-5 15,-4-3 1-15,-1 0-1 0,-5 0 4 16,-4-6 13-16,-5-2-13 0,-1-3 0 16,-2 0 2-16,2-2 2 0,2-2-8 15,3 0 4-15,3 0 6 0,1-5-10 16,2 1 4-16,1-6 0 0,0-2-2 15,3-2 0-15,-1 0 1 16,-1 1 0-16,-1 1 1 0,-3 1 0 16,1 6-4-16,-1 0 2 0,1 9 0 15,3 2 7-15,1 6-6 0,1 3 1 16,1 0-4-16,3 7-7 0,2 7 5 15,8 8 2-15,3 4 1 16,7 6 1-16,3 5 0 0,3 4 0 16,-2-2 5-16,-4-2-5 0,-4-4 0 15,-5-5 4-15,-5-1-6 0,-8-1 3 16,0 1 0-16,-10 0-1 0,-8 2 0 15,-5-1 19-15,-5-3-12 16,-3 2 4-16,-1 0-7 0,-2-3-4 16,-1 5 0-16,-3-1 0 0,-5 4-60 15,-6 2-43-15,-9 2-70 0,-7-9-150 16</inkml:trace>
  <inkml:trace contextRef="#ctx0" brushRef="#br0" timeOffset="127921.316">9700 4605 345 0,'0'-14'0'0,"0"0"15"16,0 2-11-16,0 2-2 0,0 0-4 15,0-1-42-15,1-2-57 16</inkml:trace>
  <inkml:trace contextRef="#ctx0" brushRef="#br0" timeOffset="128804.367">9112 4408 277 0,'10'-8'0'0,"-2"4"71"0,-3-1-26 15,-2 5-17-15,-1 0-12 16,-1 0-7-16,-1 0 4 0,0 0 4 16,0 1-6-16,0 5 16 0,-1 1 20 15,-5 5 10-15,-3 6 0 0,-5 6 4 16,-4 9-3-16,-5 6-4 0,-2 7-3 15,-4 7-2-15,-2 5-9 0,-3 6 2 16,-4 3-7-16,-2 1-12 16,0 2-3-16,0-5-3 0,3 1-10 15,1-4-4-15,3-4 5 0,4-7-4 16,4-6-7-16,5-7 6 0,2-8 2 15,8-10-7-15,0-6 4 0,5-8-2 16,4-2-8-16,1-2 9 16,0-2-2-16,0 0-23 0,1-2 19 15,3-8 10-15,2-4 3 0,1-5 1 16,-2-1-4-16,1-1-6 0,-1-4 2 15,-2 4 9-15,2-8-13 0,1-3 6 16,2-3-1-16,2-5-4 16,1-3 4-16,4-1 3 0,0-4-6 15,3-5 2-15,-1 2 0 0,2 1-1 16,-3 5 0-16,-4 14 1 0,-4 12-1 15,-5 9 0-15,-3 10 1 0,0 2-18 16,-5 15 9-16,-7 18 8 16,-5 16 0-16,-4 13 12 0,-4 11-5 15,0 4 8-15,-2 6-2 0,0 0-5 16,3-6-6-16,3-12 6 0,4-17-5 15,5-13-5-15,5-11 4 0,3-9 5 16,4-5-8-16,0-7-3 16,4-5-5-16,8 0 4 0,7-14 10 15,8-10 24-15,9-8-20 0,4-6 0 16,3-1-7-16,0 4-3 0,-2 4 2 15,-1 6-2-15,-4 7-76 0,1 3 3 16,-2 7-33-16,2 2-27 16,-1 2-103-16,-5 1-232 0</inkml:trace>
  <inkml:trace contextRef="#ctx0" brushRef="#br0" timeOffset="130147.443">18575 4611 290 0,'17'-23'0'0,"-3"6"112"15,-6 5-52-15,-2 6-3 0,-4 3 4 16,-2 3 2-16,-2 2-42 15,-7 11-34-15,-8 7 26 0,-5 11 40 16,-6 7 5-16,-4 7 2 0,-4 5-3 16,-3 5-8-16,-6 3 0 0,-3 4-13 15,-2 7-14-15,-5 6-6 0,-4 7 2 16,0 3-11-16,-3 2-3 15,2-5 6-15,5-4-9 0,5-13-2 16,9-14 2-16,6-13 4 0,8-11-7 16,5-8 4-16,7-6 2 0,5-4-5 15,7-9 2-15,1 0-2 0,2-2 3 16,6-10 22-16,5-5-20 0,5-8-3 15,4-3 8-15,0-6-5 16,-2-3-6-16,0-6 4 0,2-1 3 16,-2-6-5-16,2 1 0 0,1-1 2 15,-2-1-2-15,-1 2-2 0,0 3 4 16,-4 7-4-16,0 6 4 0,-2 13-2 15,-7 11 0-15,-2 6-1 16,-2 3-1-16,-1 12-11 0,-8 13 9 16,-4 11 7-16,-8 10 1 0,-6 9 2 15,-3 3-2-15,-4 6 3 0,0 1 4 16,-2-4-4-16,5-4-6 0,4-13 5 15,10-10-1-15,5-11-8 16,8-6 6-16,3-4 0 0,0-3-3 16,5-2 0-16,8-4 14 0,2-4-5 15,7 0 8-15,4-4-6 0,5-8-5 16,2-1-1-16,1-4-1 0,2 0-7 15,-2-2 6-15,2 0-2 16,-2 2-14-16,1 0-9 0,-1 4-16 16,1 3-28-16,-1 3 7 0,-2 7-69 15,-5 3-98-15,-5 6-21 0</inkml:trace>
  <inkml:trace contextRef="#ctx0" brushRef="#br0" timeOffset="131682.531">19278 8702 393 0,'0'-5'0'0,"0"1"156"15,0 1-106-15,0 3 4 0,0-1 9 16,0 1-5-16,-2 0-21 0,2 0-21 16,0 0-16-16,-1 1 0 0,0 4 23 15,-3-2 15-15,2 4-8 16,-1-2 1-16,0 0 1 0,3 1-3 15,-1-2-8-15,1 2-3 0,0-1-7 16,2 2 10-16,3 1 3 0,3-1-6 16,4 3 0-16,5-1 4 0,5-3-2 15,9 0-1-15,10-5 2 16,4-1-6-16,12 0-5 0,4 0 6 15,3-3-5-15,1-1-6 0,3 2 7 16,-2-2-5-16,-2-3-3 0,-2 2 5 16,-5-2-6-16,-4 3-3 0,0-1 0 15,-3-1 4-15,-1-1-3 16,-1-2 2-16,-7 4-1 0,-5-2-3 15,-8 4 2-15,-8 2-1 0,-7 0 0 16,-10 1 0-16,-3 0 0 0,0 0-20 16,-6 1 12-16,-8 5 12 0,-7 1-3 15,-7 0 9-15,-6-2-8 16,2-1-1-16,-5-4 2 0,2 0-4 15,1-1-1-15,3-4-2 0,1-3-2 16,2 1-4-16,3-5 7 0,0 0 1 16,4-2-1-16,-1-6 5 0,1 1-2 15,3-2 0-15,1 1-2 16,3 5 3-16,3 1-2 0,2 2 2 15,3 4-1-15,4 1 0 0,1 2-5 16,-1 1 4-16,2 1-6 0,3 1 6 16,4 2 1-16,4 0 0 0,6 0 0 15,1 0 1-15,6 2-2 16,4 5 2-16,6 0 2 0,5 0-3 15,6 0 0-15,6-3 3 0,5 0-3 16,1 1 0-16,-3-2 3 0,-3 0-3 16,-8 0 2-16,-12 0-1 0,-7 1-2 15,-9 2 2-15,-5-1-2 0,-5 1-1 16,-2 2 2-16,-3 0 0 15,-1 1-13-15,-3 2 14 0,-3 0 0 16,-4 5-2-16,-6 4-1 0,-5 4 2 16,-6 3 6-16,-4 2-4 0,-3 1-1 15,-1 3-2-15,-1 1 2 0,-4 2 1 16,1 0-4-16,0 3 0 15,0 0-15-15,2 2-61 0,-4 8-22 16,-6 4-51-16,-10-2-214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43:51.5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12760 5079 443 0,'0'-10'0'0,"-1"-1"201"16,-2-4-103-16,-1 1-15 0,-3-4-5 15,-4 0-27-15,-3 1-19 0,-3 1-4 16,-2 2-11-16,-4 3-2 0,-4 3 8 15,0 0-4-15,0 5-5 16,1 0-1-16,3-1-1 0,2 4-6 16,0 0-6-16,1 0 0 0,2 0 1 15,0 2-1-15,2 3 19 0,1-1 0 16,-1 4-2-16,-4 4 7 0,-1 7-9 15,0 1 6-15,0 5 2 16,1 5 0-16,-2-1-10 0,3 0 3 16,2 3-7-16,3-2-7 0,0 2 10 15,2 2-5-15,1 0 3 0,4 0-6 16,1 3-1-16,1 1-2 0,3-1 2 15,2 2-3-15,0-5 0 16,4-1-3-16,5-3 3 0,2 1 2 16,3-3 0-16,4 1-3 0,1 0 1 15,4-3 0-15,1 2 8 0,-1-2-11 16,1-2 6-16,-7-2-1 0,0-4-2 15,-3 1-5-15,1-7-3 16,-1 2-6-16,2-4 10 0,2 1 0 16,3-2-4-16,1 0 0 0,1-2-1 15,3-2 3-15,2-5 8 0,1 0-3 16,1-2 2-16,2-8 1 0,-2-2 0 15,-3-1-3-15,-1-4 2 16,0-2 4-16,-3-2-2 0,-1-1 6 16,-2-2-5-16,-2 2 0 0,-1-2 1 15,-2-1-1-15,-1 2-2 0,-4-2 10 16,0 1-2-16,-3 2-1 0,0-5 4 15,-1 4 9-15,-1-2 2 16,0 0-4-16,-3 0-1 0,0-2 6 16,-1-2 4-16,-1-3-23 0,-3 1-3 15,-4-1 11-15,-6 4-2 0,-2 0-6 16,-4 1 7-16,-2 4-6 0,-2 1-7 15,-1 1 0-15,1 3 18 0,0-2-20 16,1 1 4-16,1 3 8 16,-1-1-12-16,3 0 4 0,-1 2 2 15,1-1-4-15,-1-1 0 0,1 3 3 16,-1 0-3-16,0 1-1 0,0 5 0 15,-4-1-9-15,-2 4-10 0,-4 5-15 16,-6 3-34-16,-5 11-9 16,-6 10-33-16,-2 8-73 0,-8 0-69 15,-1-7-376-15</inkml:trace>
  <inkml:trace contextRef="#ctx0" brushRef="#br0" timeOffset="32451.856">23054 8719 418 0,'17'-24'0'16,"-1"-3"143"-16,-2 1-91 0,-2-1-9 16,-1 1 3-16,-2-3 0 15,-2 2-11-15,-3 0 4 0,-2-1-8 16,-2 3 0-16,-4 0 1 0,-3 3-9 15,-4 0-8-15,-1 3-9 0,-3 1 3 16,-1 0-3-16,-4 4-6 0,-3-2 0 16,-3 2 13-16,-1 1-4 15,1 1 11-15,-3 1-5 0,-2 5-9 16,-1 3 1-16,-2 3-2 0,-1 0-5 15,0 9 0-15,-1 5 20 0,1 3-8 16,0 4 4-16,2 6-7 0,3 1-4 16,2 4 5-16,5 0-4 0,0 1-1 15,6 0 9-15,-1 4-2 16,2 1-2-16,2 4 1 0,1 6-4 15,1 3 0-15,-2 0 0 0,3 3-2 16,1 0 1-16,2 0 5 0,2 3 3 16,4-3 1-16,3 2 7 0,4-1-6 15,5 1-8-15,4 2 6 16,2-2-7-16,4 2-3 0,3-3 1 15,1-3-3-15,4-2-2 0,5-7 0 16,1-6 3-16,1-12-3 0,2-6 0 16,3-9 4-16,1-10-1 0,7 0 10 15,2-14-2-15,4-6-3 16,-1-5 3-16,-1-7-6 0,-2-3-1 15,-2-6 3-15,-5-2-3 0,-5-4 7 16,-3-9 6-16,-4-6-2 0,-4-4-3 16,-6-5-3-16,-4-1 1 0,-7-5-6 15,-4 1-1-15,-6-3-1 0,-6 3-1 16,-6 0 2-16,-6 3 1 15,-6 5-5-15,-6 6 2 0,-4 6 2 16,-5 8-4-16,-5 6-2 0,-1 7 4 16,-5 8-2-16,-2 7-1 0,-5 8 0 15,-4 7-11-15,-2 5-5 0,-2 14-13 16,-4 14-58-16,-7 12-25 15,-6 9-42-15,-9 0-212 0</inkml:trace>
  <inkml:trace contextRef="#ctx0" brushRef="#br0" timeOffset="60649.468">13713 9111 368 0,'1'-5'0'0,"-1"0"187"15,0-2-131-15,2 3 16 0,-2 0-7 16,1 0-1-16,0 2-23 16,1-1-7-16,1 1-15 0,1-2-8 15,4 1-7-15,5-5-3 0,2 4 0 16,5-1-2-16,0 1 2 0,3 2 6 15,-1 0-4-15,5 1 0 0,0 1 8 16,0 0-2-16,2 0 3 16,2 2-1-16,1 0 2 0,2 0 4 15,0-1 0-15,-3 1-2 0,1 0 3 16,-5-2-12-16,-3 0 1 0,-3 0-3 15,-1 0-2-15,-5 0-4 0,2 3 4 16,-4-1 2-16,0-1-5 16,0 3 0-16,-3-2-2 0,-3 2-62 15,5 0 8-15,-7 0-36 0,1 0-77 16,1 0 45-16,-4 1-34 0,0-3-85 15</inkml:trace>
  <inkml:trace contextRef="#ctx0" brushRef="#br0" timeOffset="61154.497">15023 9171 641 0,'11'-6'0'0,"6"3"134"16,1-2-57-16,3 3-45 0,1 0-17 16,1 1-5-16,1 1 7 15,1 0-2-15,3 0-4 0,2 0 1 16,0 0 7-16,1 0 8 0,0 0-6 15,-1 0-5-15,1 0-5 0,-2 0-7 16,-1 0 3-16,-1 0-9 0,-1 0 4 16,-1 0 0-16,-4 1-2 15,-1 1-1-15,-5 0-1 0,-1-2-13 16,-2 3 2-16,-3-2-15 0,0 2-25 15,-3 1 4-15,0 0-17 0,1-2-30 16,0 3 23-16,2-2-23 0,3-2-67 16,0-1-26-16</inkml:trace>
  <inkml:trace contextRef="#ctx0" brushRef="#br0" timeOffset="61522.518">16817 8939 579 0,'37'-9'0'0,"-2"1"128"16,1 1-67-16,-2 3 12 0,0-1-31 15,-3 0-30-15,-2 0-6 16,1-2 15-16,0-1 3 0,3 1-9 15,-1-1-1-15,2 0-6 0,2 2-6 16,-3-1-4-16,2-2 4 0,0-1 0 16,0 3-3-16,2-3 2 0,-1 2 0 15,0 3-2-15,-1-2-36 16,-3 3-16-16,2-1-49 0,-2 1-6 15,0 1 5-15,0 0-73 0,-1-6-25 16</inkml:trace>
  <inkml:trace contextRef="#ctx0" brushRef="#br0" timeOffset="61789.534">18573 8702 671 0,'19'0'0'0,"1"-2"154"0,-3 1-122 15,-2 0-11-15,2 1-13 0,-3 0-6 16,0-2-3-16,1 1 2 15,-2 1 2-15,0 0-4 0,1 0-45 16,-4 0-27-16,1 3-43 0,-3-2-29 16,2 1-37-16</inkml:trace>
  <inkml:trace contextRef="#ctx0" brushRef="#br0" timeOffset="61999.546">19349 8869 663 0,'43'3'0'0,"2"2"238"16,-2 0-192-16,-3 2-32 0,-4-2-9 15,-3-1-5-15,-4-2 0 0,-1 1 0 16,0-2-38-16,-4 1-22 0,-2 0-40 15,-1-2-40-15,-3 0-8 16,-2 0 20-16,1 0-71 0</inkml:trace>
  <inkml:trace contextRef="#ctx0" brushRef="#br0" timeOffset="62155.555">20118 8903 728 0,'23'-6'0'15,"-3"0"213"-15,-1 4-179 0,-3-1-18 16,-3 1-13-16,-1 0-4 0,0 2-34 15,-1 0-46-15,-1-3-87 0,0-4-109 16</inkml:trace>
  <inkml:trace contextRef="#ctx0" brushRef="#br0" timeOffset="63022.604">15593 8340 695 0,'-9'16'0'0,"-6"11"0"16,-3 7 69-16,-2 2-8 0,2 3-17 15,1-3-13-15,3-7-8 0,5-9-10 16,4-8-9-16,2-7-2 16,3-3 12-16,-2-2 61 0,1-2 2 15,1-8-59-15,-2-2-2 0,4-7-5 16,6-6 0-16,3 0 0 0,8-7-9 15,4-3 2-15,2-1-2 0,5-6-3 16,0-1 2-16,1-4 2 16,2-7-4-16,1-3 2 0,-1 0 0 15,1-2-2-15,0 4 2 0,-2 9 0 16,-4 8-2-16,-4 10-1 0,-5 12 2 15,-3 7 1-15,1 8 0 0,-3 1 0 16,1 8-1-16,-5 10-1 0,2 3 0 16,-2 6-1-16,-4 0 3 15,-4-1 0-15,-2-1-1 0,-8 0-1 16,-5-3 1-16,-6 1 0 0,-3 0-4 15,-4-3 2-15,1 0-11 0,1-3 13 16,0-2 0-16,3 2-16 16,4-2 12-16,1-1-5 0,8 1-24 15,1-4 8-15,5 1 5 0,2 1-8 16,6-1 19-16,5 3-2 0,7-3-13 15,5-1 12-15,4-2 3 0,4-3 3 16,-4-1 9-16,-5 0-3 0,-3 3 0 16,-7 3 0-16,-4 1 10 0,-4 3-9 15,-2 2 8-15,-2 0 0 16,-1 2-3-16,-5-2 5 0,-4 0-1 15,-1-2-4-15,-8-3 7 0,-6-1 4 16,-6-3-3-16,-7 2-7 0,-3-2 2 16,-2 0-4-16,1-3 0 15,0 5-3-15,5-3-4 0,6 1 4 16,7-1-4-16,11-5-69 0,8-2 15 15,7-1-18-15,16-11-122 0,10-9 19 16,12-8 8-16,11-9-179 0</inkml:trace>
  <inkml:trace contextRef="#ctx0" brushRef="#br0" timeOffset="63471.63">16438 7977 316 0,'35'-32'0'16,"-9"9"245"-16,-12 6-126 0,-6 8 28 16,-5 5-44-16,-3 4-29 0,-4 7-57 15,-13 14-14-15,-10 13 7 16,-7 12 12-16,-8 8 2 0,0 4-9 15,-1 0-4-15,4 1-1 0,1-2-6 16,3-1-4-16,5-5 0 0,6-3 3 16,6-9-3-16,8-5-22 0,5-8-15 15,5-5-10-15,7-6 8 16,4-8 8-16,8-4-13 0,1-3 5 15,3-4-31-15,1-4-14 0,0-9 60 16,-3-2 11-16,-2-3 13 0,-2 3 0 16,-3 7 0-16,-3 5 3 0,-4 7 2 15,-5 2 7-15,0 9-4 16,-2 6 21-16,3 6 4 0,1 1-10 15,4-2-8-15,5-4-9 0,2-10 0 16,4-5 2-16,2-3 5 0,1-3-10 16,3-8 3-16,-1-4-3 0,0-5-6 15,-2-2 6-15,-4-2 2 16,-5 2-8-16,-8-4 6 0,-5 2 2 15,-5-2 2-15,-9 3 0 0,-7 4-6 16,-5 3-2-16,-3 8 2 0,-3 5 14 16,-1 3-15-16,1 8 0 0,1 8 5 15,5 2-6-15,4 3-13 16,6 1-42-16,8 0-69 0,6-2-5 15,4-5-77-15</inkml:trace>
  <inkml:trace contextRef="#ctx0" brushRef="#br0" timeOffset="64737.702">16842 8245 549 0,'6'-13'0'0,"-6"7"257"16,-2 1-152-16,-8 5-67 0,-5 0-25 15,-9 12-4-15,-4 12 5 0,-5 5 3 16,3 7 9-16,0 0-7 15,8 1-8-15,5-1-4 0,8-5-4 16,8-6-6-16,2-7 6 0,11-5 0 16,6-6-4-16,8-6 2 0,5-1 6 15,5-10-9-15,4-5 3 0,3 0 0 16,0-6 1-16,0-3-2 15,-1-1 0-15,-4-6 0 0,-5-3 0 16,-5-4 0-16,0-5 2 0,-5-1-2 16,1-5 0-16,-2-2 0 0,1-2-3 15,0 0 0-15,0-1 2 0,-2 6 2 16,-4 5 1-16,-5 9-3 15,-4 10 2-15,-5 11 3 0,-2 7 18 16,-1 6 5-16,-1 8-23 0,-9 10-8 16,-3 16 0-16,-6 10 11 0,-2 8-4 15,0 5 4-15,2 0-1 0,-3-1-3 16,2-3 3-16,2-6-3 0,3-6-3 15,2-6 0-15,5-7 4 16,4-6-6-16,2-4 4 0,3-3-1 16,-1-3-2-16,5-4-11 0,6-3 5 15,6-2 0-15,4-3 3 0,5 0-13 16,0-8-14-16,2-5 8 0,0-4-5 15,-1-5 10-15,0-3 18 16,1-5 0-16,-3-4 0 0,-2 0 0 16,-1-2 2-16,-4 4-3 0,-5 5 2 15,-5 10 3-15,-4 8 0 0,-4 2 26 16,0 7-12-16,-4 0-16 0,-9 8-4 15,-5 8-3-15,-7 6 5 16,-1 4 0-16,2 1 5 0,4 0-3 16,5-5 1-16,2 0-2 0,3-3 1 15,4-5-4-15,4 1 1 0,2-4-1 16,0 0 1-16,6-2-6 0,2-6-4 15,5 1 12-15,3-3-2 16,3-1-12-16,2-2-1 0,2-3 1 16,2-3-3-16,2-1 5 0,1-2-1 15,0-2-1-15,0-1 14 0,-4 1-1 16,-3 0 0-16,-5 4 0 0,-5 1 2 15,-5 3-2-15,-3 5 0 16,-2 0 16-16,-1 5-20 0,1 7 8 16,0 3 3-16,-1 1-3 0,0-2 0 15,0-2-1-15,2-4-3 0,2-2 0 16,2-3 10-16,-3-2-7 0,1-1 4 15,-1 0 1-15,4-1 6 16,1-2-8-16,2-1-5 0,0-2-2 16,3-1 1-16,0 0-1 0,1-1-10 15,2-1-3-15,0-2 6 0,-2 0 0 16,1-4 11-16,-1 1-3 0,-5 2 0 15,1 4 0-15,-6 4 2 0,-3 2 1 16,0 2 0-16,-1 6-6 16,0 9-3-16,-2 8 11 0,-2 2 4 15,1 4-4-15,1-8 9 0,2-1-10 16,2-7 0-16,8-4-2 0,2-4 5 15,4-5 0-15,6 0-2 0,4-9-2 16,2-7-1-16,3 1-3 16,0-5 2-16,0 0-1 0,-3 0 2 15,-1 2-3-15,-3 0-2 0,-2 2 5 16,-2-1-1-16,-7 0-2 0,0-1 1 15,-3 2 0-15,-4 1 0 16,-2 6 0-16,-3 3 2 0,-1 5-1 16,-5 1 2-16,-7 4-6 0,-4 9-1 15,-2 5 4-15,-3 4 2 0,0 3-2 16,-2 4 0-16,2 4 5 0,0 4-7 15,3 3 4-15,2 8 1 0,3 2-3 16,2 5 0-16,2 3 0 0,3 3 2 16,-1 4-1-16,-1 3 4 15,-1 2-8-15,-1 1 6 0,-1-3-2 16,-1-3-1-16,-3-4 0 0,-4-4 0 15,-5-4 0-15,-2-7 0 0,-2-7 2 16,-4-10-2-16,-2-5-1 0,-3-6 1 16,-3-5 0-16,-1-5 0 15,-3-8 2-15,0-3-4 0,-2-7 4 16,2-4 0-16,3-3-2 0,3-3-19 15,5-3-20-15,5-1-46 0,6-9-57 16,6-4-36-16,12-12-38 0,8-11 14 16</inkml:trace>
  <inkml:trace contextRef="#ctx0" brushRef="#br0" timeOffset="64894.711">17965 7804 907 0,'3'-11'0'15,"-3"8"100"-15,0 3-95 0,-2 0-10 16,-10 6-177-16,-5 5 0 0,-3-8-146 16</inkml:trace>
  <inkml:trace contextRef="#ctx0" brushRef="#br0" timeOffset="69915.999">21404 9873 320 0,'2'-4'0'0,"1"-1"150"15,0 0-71-15,-1-3-19 0,2 0-14 16,-2-2-7-16,1 2-9 16,0 0-10-16,1-1-7 0,-1 2-4 15,1 4-8-15,-2-1 3 0,-1 2-3 16,-1 1 6-16,0 1 13 0,0 0 9 15,0 2 7-15,0 8-19 0,-3 8 2 16,-3 8 29-16,1 10-16 16,-2 3-4-16,4 0-8 0,0 4 0 15,1-4-6-15,3 0-1 0,-2-6-2 16,1-1-4-16,0-6-1 0,2-1-4 15,1-1 1-15,0-3-4 0,1 1 2 16,-1-4 1-16,0 0-2 16,-2-2-15-16,1-2-27 0,-1-2-38 15,-1 0-21-15,0-2-119 0,0-6-260 16</inkml:trace>
  <inkml:trace contextRef="#ctx0" brushRef="#br0" timeOffset="70171.013">21375 10572 635 0,'0'0'0'0,"0"0"187"0,0 0-123 16,0-1-28-16,0 1-18 0,2 2-9 15,-1 3-4-15,-1 6 3 0,3 0 1 16,-2 0-3-16,3 4-4 0,0-3 2 16,0 2-3-16,0 0-2 15,-1 1 1-15,1 0-1 0,-2 2-38 16,-1 2-8-16,-1 0-69 0,0 6-88 15,-6-1-91-15</inkml:trace>
  <inkml:trace contextRef="#ctx0" brushRef="#br0" timeOffset="70372.025">21423 11168 699 0,'3'6'0'0,"-3"-1"244"0,0 1-175 16,0-1-32-16,0 5-15 0,0 1-12 15,-3 3-3-15,3 1-7 0,0 5 0 16,2-3 0-16,3 3-95 0,0-2-75 16,0-7-112-16</inkml:trace>
  <inkml:trace contextRef="#ctx0" brushRef="#br0" timeOffset="71099.066">21841 10556 807 0,'3'-5'0'15,"-2"5"155"-15,1 3-109 0,-1 16-26 16,1 10 20-16,-2 12-16 0,0 5-11 16,1 1-10-16,0 0-3 15,-1-8 0-15,0-4 2 0,0-4-3 16,-4-5 2-16,-1-7-1 0,0-2-7 15,1-6 3-15,0-4-1 0,1-1-2 16,2-5 1-16,0-1 5 0,1-11 2 16,3-5-2-16,7-7 0 0,3-8 1 15,2-6 0-15,-1-6 2 16,1-4 3-16,-6-11 11 0,0-5-2 15,-3 0 9-15,-2-6 0 0,-1-1-8 16,-1 1-4-16,0 0 7 0,1 6-5 16,4 10 6-16,0 12-11 0,1 10-1 15,3 7-2-15,1 4 4 16,8 2-5-16,1 2-3 0,4 4 15 15,3 7-2-15,-1 5 0 0,-2 8-9 16,-2 9-5-16,-2 11 0 0,-8 6 0 16,-6 3 3-16,-7 2-4 0,-8 2-4 15,-10 1 4-15,-5 0-8 16,-3-2 10-16,0-5 1 0,-2-4-4 15,5-5 4-15,3-7-1 0,5-3-1 16,7-4-18-16,4-5 3 0,4 1-11 16,2-3 12-16,8 2 10 0,3 2-1 15,9 1 7-15,1 4-2 0,5 7 0 16,0 5-11-16,-1 3-5 15,-1 5-8-15,-6 0 4 0,-4 2 16 16,-6 1-3-16,-6-3 12 0,-4-1-4 16,-4-2-2-16,-6-4 2 0,-2-4 7 15,-6-3 20-15,-3-3-3 0,-3 0-6 16,-6 3-12-16,-5 1 3 15,-4-3-7-15,-3 1-3 0,2-2 0 16,5-2 2-16,2-1-2 0,8-6-14 16,7-4-12-16,3-4-17 0,11-2 6 15,4-11-20-15,4-6-62 0,13-10-53 16,9-6-51-16,6-8-110 15</inkml:trace>
  <inkml:trace contextRef="#ctx0" brushRef="#br0" timeOffset="71321.079">22317 10270 495 0,'15'-56'0'0,"0"6"211"0,-6 7-99 15,-2 8-33-15,-3 11-27 16,-2 8-1-16,-2 9 3 0,0 6-6 16,0 6-27-16,0 21-18 0,-8 19-3 15,-2 17 0-15,-1 11 21 0,2 4-17 16,2 3-8-16,2-5 8 0,-1-5-1 15,1-2-5-15,-2-6 4 16,1-10-7-16,3-7-65 0,0-8 32 16,2-8 0-16,1-5-21 0,2-7-24 15,3-5-95-15,1-7-51 0,4-5-24 16</inkml:trace>
  <inkml:trace contextRef="#ctx0" brushRef="#br0" timeOffset="71621.096">22433 10648 354 0,'8'-20'0'15,"-2"13"145"-15,-3 7-76 0,0 5 6 16,1 12 1-16,-1 7-15 0,1 5-19 15,2 0-22-15,2-3-8 16,4-2 0-16,4-6 0 0,2-8-1 16,1-5-10-16,2-5 5 0,-3-6-4 15,-1-7-2-15,0-4 0 0,-4-4 6 16,-2 0 1-16,-1-5 25 0,-6-2 7 15,0 1 6-15,-4-1-5 16,-4-1-12-16,-2 2-2 0,-2 1 3 16,0 1-10-16,-3 3-11 0,2 3 4 15,-1 5-4-15,-1 4-6 0,2 5 10 16,-1 5-5-16,0 2-4 0,-1 10-1 15,0 6 0-15,-2 8-4 16,-1 5 3-16,3 1-2 0,2 5-79 16,4-6-21-16,5-7-46 0,4-7-180 15,6-9-189-15</inkml:trace>
  <inkml:trace contextRef="#ctx0" brushRef="#br0" timeOffset="72714.159">22843 10461 561 0,'8'-24'0'0,"-6"5"174"16,-2 2-57-16,-6 5-34 0,-1 6-30 15,-3 5-19-15,-3 1-12 0,-4 14-9 16,-5 8-6-16,3 7 11 16,0 9 2-16,5 3-11 0,0 2 0 15,7-2-6-15,3-4-4 0,4-5 2 16,1-6 1-16,8-4-3 0,4-8-1 15,3-8 3-15,1-2 1 0,4-4-1 16,-1-7-1-16,1-7 1 16,0-4 3-16,-1-7 1 0,1-7 11 15,0-2-8-15,-2-7 4 0,-1-3-10 16,-3-6 1-16,-3-1 0 0,-1-7-6 15,-1-3 6-15,-2-2 1 0,-1-2-4 16,3-3 0-16,-3-1 4 0,1 3-2 16,-1 3-1-16,-1 9 1 15,-1 13-1-15,0 13 6 0,-5 11 9 16,0 12 6-16,0 5-4 0,0 7-10 15,-5 18-13-15,-3 15 10 0,-2 13 5 16,2 10-3-16,0 3-2 0,5-1-1 16,0 0-5-16,3-2 2 15,0-2 4-15,-3-3-5 0,1-6 0 16,-1-8 4-16,-1-7-5 0,1-8-1 15,1-7 2-15,2-5-19 0,0-6 13 16,0-6-11-16,0-2-1 0,4-3 2 16,3 0-5-16,1-7-12 15,2-5-7-15,3-5-16 0,7-5-5 16,-2-5 42-16,2-4 0 0,1-2-4 15,-1-4 18-15,-5 0 7 0,-1 1-4 16,-4 0 4-16,-3 4 22 0,-4 6 3 16,0 6 7-16,0 6-3 15,-3 7-8-15,0 6-6 0,0 1-11 16,-6 10-8-16,-3 12 4 0,-2 5 1 15,0 7-4-15,-3 2 2 0,0-2 3 16,3-1-5-16,1-4 2 0,4-7 2 16,2-2-5-16,3-6 4 15,1-2-2-15,0-1 0 0,1-3-1 16,6-3 2-16,0 0-2 0,1-2 1 15,4-3-1-15,-1 0 0 0,4 0 1 16,1-9 0-16,1-5-37 0,1-4 19 16,2-4 5-16,-2 0-1 15,2-2 18-15,-5 0-4 0,0 1 0 16,-2 2 0-16,-5 6 6 0,-2 6 4 15,-1 5 14-15,-4 4-10 0,2 0-8 16,-1 9-1-16,-2 3-2 0,0 5-1 16,0 0 2-16,0-3-3 0,0-4-2 15,2-5 2-15,1-3 0 16,4-2-1-16,3 0 0 0,0-9 6 15,3-1-7-15,-1-2 2 0,-2-1-1 16,1 1 0-16,-3 0 0 0,0-2 2 16,-1 4-2-16,-1 1 0 0,-2 1 0 15,-1 4 0-15,-1 0 0 16,-2 3 2-16,0-1-2 0,0 1 0 15,0 1 0-15,0 3 0 0,0 6-4 16,-2 6 4-16,-1 4 0 0,-1 3 0 16,1 2 1-16,0 5-4 15,1 3 6-15,2 3 2 0,0 4 2 16,2 7-1-16,-2 5 2 0,0 7-6 15,0 4 2-15,0-1-3 0,-3 0-2 16,3-2 2-16,1-2 1 0,-1-3-3 16,2-1 2-16,-2-6-1 0,-7-4-5 15,-7-3 10-15,-6-6-3 0,-5 0-3 16,-7-3 2-16,-7-4 23 15,-3 0-8-15,-3-8 1 0,-1-7-8 16,3-8-7-16,1-4 3 0,1-13-8 16,6-4-30-16,4-8-43 0,4-8-74 15,6-10-272-15</inkml:trace>
  <inkml:trace contextRef="#ctx0" brushRef="#br0" timeOffset="72855.167">23224 9929 934 0,'26'-36'0'0,"-2"8"232"16,-6 9-199-16,-5 8-25 15,-2 3-2-15,-4 3-6 0,-7 5 0 16,-4 1-237-16,-10 1-138 0</inkml:trace>
  <inkml:trace contextRef="#ctx0" brushRef="#br0" timeOffset="74438.257">12445 9922 570 0,'0'-3'0'16,"1"3"107"-16,0 0-42 0,-1 3-37 15,0 12-25-15,-5 10 72 16,-3 13 0-16,-2 7-38 0,0 5-21 15,-1 4-12-15,3-3 1 0,1-3-3 16,1-2-2-16,2-4 0 0,1-3 5 16,1-3-6-16,2-5-46 0,0-8-69 15,3-8-160-15,3-15-276 16</inkml:trace>
  <inkml:trace contextRef="#ctx0" brushRef="#br0" timeOffset="74599.266">12434 10617 687 0,'0'9'0'0,"0"5"110"0,1 3-68 16,-1 1-29-16,0 2-9 0,0 4-8 15,-2 4-120-15,-2-5-56 0,-2 0-259 16</inkml:trace>
  <inkml:trace contextRef="#ctx0" brushRef="#br0" timeOffset="74726.274">12366 11172 842 0,'0'18'0'0,"0"1"106"0,4-2-84 16,0-3-14-16,-2-3-7 0,2-5-2 16,2-6-317-16</inkml:trace>
  <inkml:trace contextRef="#ctx0" brushRef="#br0" timeOffset="75436.314">13034 10568 777 0,'-10'29'0'16,"-1"5"140"-16,0 10-86 0,0-1-22 16,1 6-7-16,0-5-7 0,2 0-4 15,2-5-9-15,1-7-7 0,1-8 4 16,3-6 4-16,-2-2-6 15,0-3 0-15,-1-1 2 0,1-2-3 16,-2-2-9-16,1-5-2 0,0-1 0 16,-2-2 18-16,1-6-4 0,1-5-4 15,1-1 4-15,1-9 0 0,2-6-2 16,4-7 0-16,2-8 9 0,6-1-9 15,0-7 0-15,3-1 8 16,1-2-8-16,2-3 0 0,1 3 3 16,2 6-3-16,-1 6 4 0,-1 9-3 15,-1 9-2-15,0 6 2 0,0 5 0 16,0 7-1-16,2 5-1 0,-3 0 1 15,-1 7 0-15,-3 5 0 16,-3 2-1-16,-6 4-3 0,-2 1 7 16,-2 4-2-16,-7 2-2 0,-3-2 2 15,0 0 0-15,-3-3-1 0,2-1 0 16,3-1 2-16,0-1-3 0,3-2 2 15,3-1 0-15,2 0-1 16,2-2-4-16,5-2 3 0,3 1-5 16,4 0 10-16,0-2-3 0,-1 4-2 15,0 1 1-15,-1 3-2 0,-6 5 2 16,-2 4 0-16,-1 1 0 0,-3 2 0 15,-7 1 1-15,-2 1 0 0,-2 2-1 16,-2-2 0-16,-1-2 2 16,-2-1-2-16,-3-3 0 0,1-3 0 15,-5-1 1-15,1-5 2 0,-1-5-2 16,-1-2-1-16,6-5 0 0,2-4-3 15,1 0-3-15,6-7-13 16,2-6-26-16,3-2-39 0,4-8-40 16,6-2-19-16,7-8-87 0,6-7-81 15</inkml:trace>
  <inkml:trace contextRef="#ctx0" brushRef="#br0" timeOffset="75919.342">13390 10406 623 0,'4'-10'0'0,"-3"3"243"0,0 7-173 16,-1 0-50-16,0 14-16 0,-2 13-4 15,-5 9 0-15,-1 8 48 0,0 6-15 16,0 4-15-16,-2 0-10 16,1 1-6-16,0-2 4 0,2-10-5 15,1-2-2-15,4-9 2 0,2-6 1 16,1-1-2-16,4-7 0 0,1-2 0 15,2-1-29-15,3-4 0 0,0-3-14 16,4-2-18-16,1-5-13 16,2-1-42-16,-2-10 15 0,0-4 43 15,-3-3 37-15,-4 0 18 0,0 4 6 16,-4 1 55-16,-1 5 1 0,-1 5-10 15,-2 2-6-15,-1 2-26 0,0 10-5 16,0 8 16-16,1 6-5 16,1 3 0-16,4-2-10 0,1-9-10 15,3-6 10-15,2-6-6 0,2-6 9 16,2-2 20-16,-1-12 4 0,2-4 16 15,-1-5-17-15,-4-6-10 0,-1-1 3 16,-4-1-5-16,-5-1-9 16,-1 6-8-16,-1-1-3 0,-1 2-1 15,-3 4-9-15,-3 1 6 0,0 1 4 16,0 4-9-16,0 1 4 0,1 5-2 15,1 5 0-15,-1 4-2 0,-1 1 2 16,-1 14-32-16,-3 8 19 16,-1 8-10-16,3 7-27 0,1 2-22 15,3 0-25-15,2-3-144 0,3-9-40 16</inkml:trace>
  <inkml:trace contextRef="#ctx0" brushRef="#br0" timeOffset="77243.418">13811 10813 494 0,'16'-24'0'0,"-2"6"170"15,-7 3-82-15,-3 3-21 0,-4 4-9 16,-7 4 2-16,-4 4-36 0,-4 3-16 16,-2 11 1-16,-2 7 9 15,-2 11 11-15,1 8-5 0,2 3-4 16,5 3-7-16,5-1 2 0,5-6-12 15,3-3-6-15,2-6 6 0,6-10 0 16,4-6-4-16,1-4 2 0,0-8 1 16,4 0-3-16,-3-4 2 15,3-6 3-15,2-4-6 0,2-7 4 16,2-4 1-16,0-4-4 0,-1-3 2 15,0-6 4-15,-2 0-7 0,-2-8 4 16,-2-5 2-16,-1-1-6 0,-1-4 4 16,0-2 21-16,-1-1-14 15,1-1-3-15,1-5-2 0,-4 4-6 16,0-1 4-16,0 5 4 0,-2 11-8 15,-4 10 4-15,-2 13 1 0,-2 11-3 16,0 9 4-16,-1 1-4 0,-5 18 0 16,-4 11-8-16,-4 17 7 0,1 11 2 15,-1 4 0-15,1 0 0 16,1 1-2-16,3 0 0 0,1-2 1 15,3-5 0-15,3-3 0 0,1-11 2 16,0-8-4-16,1-6 4 0,2-9-1 16,2-4-2-16,-1-3 0 0,1-7 0 15,2 0-8-15,1-4-9 16,2 0-8-16,0-5-12 0,2-4 11 15,1-5-8-15,2-4-2 0,0-4 20 16,-1-6 10-16,2 2 3 0,-3-4 8 16,-2-2-2-16,0 3-3 0,-4 2 2 15,-2 5 9-15,-1 8 0 16,-4 7 20-16,0 6 17 0,-2 1-22 15,-3 8-22-15,-6 6-4 0,1 9-2 16,-2 6 6-16,0 2-2 0,3 2-2 16,0-2 1-16,5-6-1 0,0-7 0 15,4-4 0-15,0-7 1 0,1-1 0 16,6-1-3-16,-2-5 2 15,2 0-4-15,4-4 10 0,1-8-6 16,4 0-13-16,2-5 7 0,3-2-11 16,0 1 4-16,-1 0 10 0,0-2 1 15,-4 8 0-15,-1-3 4 0,-6 7 0 16,-2 2-2-16,-3 3 2 15,-2 3 0-15,1 0-1 0,1 5 0 16,-2 5 2-16,0 4-2 0,0 3 0 16,1 2 3-16,-1 1-4 0,3-2 2 15,2-4 0-15,-2-3-1 0,2-6 0 16,2-1 1-16,-5-2-1 15,4-2 0-15,-1 0 5 0,-1-6-7 16,3 1 4-16,-1-4 3 0,2 1-6 16,2-3 2-16,0-2-1 0,0 4-11 15,4-4-1-15,-2 2 1 0,-1 1-2 16,1 1 15-16,-1-2-4 15,-1 4 2-15,0 2 0 0,-3 1 5 16,0 4 5-16,-3 0 5 0,-1 4-6 16,-2 6-5-16,1 5-2 0,-2 4 3 15,-1 3-1-15,2-1 5 0,-2-4-7 16,4-1-4-16,2-5 4 15,0-4-2-15,2-4 0 0,2-3 0 16,1-3-5-16,2-2-6 0,3-1 3 16,0-5 0-16,2 2-9 0,-1-3 15 15,2 1-8-15,2 5 5 0,-4-2 5 16,-1-1 0-16,0 6-9 15,-1-6 12-15,-4-1-3 0,0 1 0 16,-4-3 0-16,-4-1 1 0,-3 1-2 16,-1 0 2-16,-2-3 1 0,-4 3-3 15,-3 0 2-15,1 3 6 0,-2 6-8 16,3 3 2-16,-2 3 7 0,1 12-9 15,0 6 1-15,-1 6 2 16,2 9 0-16,3 10 6 0,-2 3 2 16,8 6-8-16,-2 4 4 0,4 0-5 15,0 2-2-15,-1-1 2 0,-3 1 2 16,-2 5-4-16,-9 2 2 0,-1 2 1 15,-4-2-2-15,-1-1 0 16,-1-2 1-16,0-2-1 0,-6-2 0 16,-2-3 2-16,-1-1-2 0,-3-7-2 15,1-2 2-15,-2-7-3 0,-3-7 3 16,0-2 0-16,-3-9-24 0,-5-6 21 15,0-8-3-15,-1-9-6 16,1-1 10-16,6-15-2 0,2-10-23 16,8-11-10-16,9-12-23 0,10-12-75 15,7-12 45-15,0-16-114 0</inkml:trace>
  <inkml:trace contextRef="#ctx0" brushRef="#br0" timeOffset="77387.426">14730 10224 960 0,'12'-14'0'0,"-6"6"204"0,0 3-148 16,-6 5-41-16,-3 2-13 16,-7 13-4-16,-8 7-202 0,-8 0-138 15</inkml:trace>
  <inkml:trace contextRef="#ctx0" brushRef="#br0" timeOffset="85252.876">6783 5586 477 0,'3'-32'0'0,"-2"3"187"0,-1 3-112 15,0 6-2-15,-1 6-8 0,-3 3-14 16,2 4-17-16,0 5-9 15,2 2-3-15,0 1-2 0,-3 17-20 16,1 12 0-16,-4 13 0 0,-2 13 23 16,1 10-17-16,-3 3 4 0,1 4-6 15,-1-2-4-15,1-4 0 0,-1-10 7 16,3-9-7-16,2-6 0 15,3-7 1-15,-1-5-1 0,3-6 0 16,0-5-3-16,0-6-50 0,-2-3 20 16,2-2-17-16,0-1-27 0,-1-1-26 15,1-2-7-15,-3-1-78 0,2-3-85 16</inkml:trace>
  <inkml:trace contextRef="#ctx0" brushRef="#br0" timeOffset="85536.892">6720 5509 486 0,'-6'-10'0'0,"3"5"238"0,3-2-143 16,0-3-43-16,12-5-32 0,7-9 6 15,8-5 9-15,8-5 0 16,9-2-5-16,4-3 2 0,4 2 1 16,-1 6-16-16,-3 5-18 0,-8 4 2 15,-8 8 4-15,-8 4-8 0,-7 3-4 16,0 6-5-16,-6 1-43 15,-3 1-19-15,-4 8-33 0,-4 5-67 16,-4 6 29-16,-8 9-22 0</inkml:trace>
  <inkml:trace contextRef="#ctx0" brushRef="#br0" timeOffset="85669.9">6787 5804 299 0,'18'0'0'15,"4"0"210"-15,4-8-119 0,-1-1-45 16,3-3-39-16,-1 0 1 0,-2 4-15 15,-3 3-82-15,-1 5-78 16</inkml:trace>
  <inkml:trace contextRef="#ctx0" brushRef="#br0" timeOffset="86213.931">7169 5895 637 0,'-7'12'0'0,"1"6"98"16,-1 4-28-16,2 4-17 0,1-1-12 15,2-2-9-15,2 2-23 0,0-3 1 16,0-3-5-16,5-2-4 16,-2-5-2-16,4-3 2 0,0-4 20 15,4 0-14-15,2-2 8 0,-2-3-9 16,5 0-4-16,-1-5 7 0,0-3-6 15,1-1-2-15,-2-7 5 16,-3 0 0-16,-3-2 27 0,-4-4-13 16,-2-3-6-16,-2-2-9 0,-2-4 3 15,-5-1-5-15,-1 3-3 0,-2 3 0 16,0 9 5-16,0 9-8 0,-3 5 1 15,1 3 1-15,-1 11-14 0,-2 6 9 16,3 7-7-16,1 2 5 16,6-3 7-16,3-1-1 0,2-4-5 15,3-3 3-15,5-3-7 0,2-5-13 16,1-2 4-16,3-5 5 0,3-5 2 15,2-7 9-15,0-5 1 0,1-4-3 16,-2-1 10-16,-1 1-2 0,-2-1-4 16,-2 2 1-16,0-1 1 15,-4 3 1-15,0 1 1 0,0 3-1 16,-4 7-2-16,-3 1 2 0,2 6-1 15,-1 0-5-15,-2 10 10 0,-1 7 7 16,0 10 13-16,0 4-3 16,0 2-10-16,0 0-9 0,0-4 5 15,0-3-7-15,5-3-1 0,0 0 0 16,3-1 0-16,0-5-143 0,1-1 91 15,1-10-139-15,0-6-158 0</inkml:trace>
  <inkml:trace contextRef="#ctx0" brushRef="#br0" timeOffset="86686.958">7549 5828 507 0,'2'0'0'0,"-1"10"105"0,-1 11-7 16,0 6 21-16,0 7-51 0,-1 2-32 15,1-2-22-15,-2-8-4 0,2-3-7 16,0-6-6-16,2-5 6 0,0-3-4 16,2-4-1-16,0-5 4 15,1 0 5-15,4-5 7 0,3-5 0 16,0-4-10-16,3-1-7 0,-2 1 4 15,-1-3-2-15,1 2-21 0,-2 1 21 16,-1 2-5-16,-2 2-4 0,-4 3 11 16,1 4-2-16,-4 3-8 15,1 5 8-15,0 10-3 0,-1 9-1 16,-1 2 10-16,1 3-4 0,2 0-2 15,0-4-1-15,2 0 3 0,2-9-2 16,3-8-40-16,3-8 39 0,-1-3 3 16,4-11 48-16,0-4-16 15,1-6-8-15,-1-2 16 0,0-3 3 16,-5-2-7-16,-2 1-10 0,-4-1 0 15,-4 4-6-15,-1-2-13 0,-1 5-6 16,1 1-4-16,-4 4 4 0,0 6-2 16,-2 5-9-16,0 5 1 15,0 4-7-15,0 11-34 0,0 6 20 16,0 5-19-16,3 5-28 0,3 0-37 15,0-2-128-15,2-2-359 0</inkml:trace>
  <inkml:trace contextRef="#ctx0" brushRef="#br0" timeOffset="88253.047">8108 5891 565 0,'9'-19'0'16,"-5"-1"179"-16,-4 1-89 0,-7 5-23 16,-4 3-21-16,-5 5-19 0,-3 6-10 15,-4 6-5-15,0 9 0 16,2 7 3-16,0 2-3 0,4 4-9 15,4 1-4-15,4-1 2 0,3-3 2 16,5-4-3-16,1-4-7 0,1-3-4 16,2-7-11-16,1 1 18 0,3-4-2 15,3-1-12-15,1-3 6 16,4-3-9-16,-3-6-22 0,3-1-5 15,-2-1-23-15,-2-2-3 0,-2-2 57 16,2-2 13-16,-1 1 3 0,-3-1 2 16,0 1 6-16,0 3 7 0,-4 3 14 15,1 7 16-15,-2 3-9 16,0 3-12-16,0 10 15 0,-1 7 11 15,-1 7-22-15,0 5-13 0,0 1-13 16,0-1 5-16,2-4-5 0,2-5-2 16,1-10-12-16,3-7 9 0,2-5 1 15,0-1 6-15,1-6 19 0,2-3 8 16,-2-6-12-16,1-2-12 15,-1-4-5-15,1 0-2 0,-3-1-3 16,-1-1-18-16,0 1 10 0,-3 3 8 16,2-3 1-16,-2 2 6 0,0-1-1 15,1 2-3-15,-3 4 2 0,-1 8 4 16,-1 4-3-16,-1 4-2 15,0 16 0-15,-2 7-4 0,-2 11 4 16,-3 2 6-16,3-2-6 0,3-5 0 16,1-4-5-16,3-1-36 0,3-3-34 15,4-5-88-15,3-7-45 0,5-7 179 16,2-4 30-16,8-8-1 15,0-3 0-15,2-4-55 0,-1 0-126 16,-1-3 53-16,-4 2 184 0,-5-3 85 16,-1-1-23-16,-7-1 20 0,-5-2-7 15,-5-3-14-15,-1 0-43 0,-5 1-31 16,-4 1-20-16,-1 8 3 15,-2 4 13-15,2 7-3 0,-2 6-13 16,-1 7-9-16,-2 13-1 0,-3 7-3 16,1 6 0-16,3 1 3 0,2 0-10 15,6-3-6-15,1-4 6 0,3-3-3 16,2-4 0-16,0-3-58 15,4-4 26-15,-1-4 4 0,3-5 17 16,1-1 2-16,3-3 8 0,1-3 2 16,0-9 1-16,3-1-2 0,0-5 0 15,0-4 4-15,3-2-5 0,-2-5 2 16,0 0 1-16,-1-8-3 15,-2-4 2-15,1-1 4 0,-1-5-7 16,-1-2 4-16,-1-2-2 0,-2-2 0 16,-2 4 2-16,-2 6 0 0,-3 10-2 15,-1 8 0-15,0 13 40 0,0 7-22 16,0 5-2-16,-5 13-12 0,-4 15-8 15,-4 9 8-15,0 9 9 16,2 1-14-16,-1 1 2 0,5 2 5 16,0-2-7-16,1-2 2 0,4-2-3 15,2-6-22-15,0-2 7 0,2-4-8 16,1-3-32-16,0-4-17 0,1-6 50 15,2-8-18-15,2-6 20 16,2-2-9-16,2-3-56 0,0-3 14 16,2-6-31-16,3-6-32 0,-2-1 57 15,1-3 30-15,1-2 51 0,-3-5 32 16,0-3 18-16,-2 3-7 0,-3 0 3 15,-2 9 4-15,-2 7 20 16,-3 7-19-16,-1 5-31 0,1 10 15 16,-2 8 38-16,0 4-10 0,-3 3-24 15,-1-1-23-15,3-2-9 0,1-5-5 16,-1-4 0-16,1-3-3 0,0-2-1 15,1-1 0-15,1-3 3 0,1-5-4 16,2-1 1-16,0 0 1 16,5-6-1-16,2-5 0 0,1 0-21 15,2-2-45-15,0-1-10 0,-3 0 41 16,1-2 24-16,-3-3 11 0,0 2 0 15,1 2 0-15,-5 4 1 0,1 4 22 16,-6 5 10-16,2 2 1 16,-3 2-21-16,0 10 41 0,0 1-7 15,0 5-22-15,-1-3-13 0,-1 0-6 16,2-4-4-16,0-3-4 0,3-1 2 15,2-2-3-15,-3-2-68 0,1-3 67 16,3-3 7-16,2-7-4 16,1 0 2-16,2-1 6 0,0-4-10 15,-1 3 4-15,1 2-5 0,-1-1-31 16,-3 5 12-16,3 2-9 0,-3 1-7 15,0 3 33-15,-3 0 4 0,-1 0 4 16,0 5 73-16,3 1-22 0,2 3-14 16,6-5-22-16,2-1-7 15,6-3-3-15,3-2-1 0,2-8-4 16,3-2-1-16,-4-3 2 0,0-6 3 15,-2-1 15-15,-6 0 22 0,-3 1-19 16,-5 3 4-16,-7 1 1 0,-3 5-18 16,0 5-4-16,-3 3-1 15,-5 4-5-15,-2 4-2 0,-4 6-9 16,-2 7 11-16,1 4-2 0,-2 5 2 15,4 2 1-15,1-1-5 0,2 1 6 16,2 1-1-16,2 0-3 0,-3 4 1 16,1 6 0-16,2 3 0 15,-2 6-29-15,0 1-11 0,2-1-6 16,-1 5 11-16,-1 2-15 0,2 5-44 15,0 5-69-15,4 0 68 0</inkml:trace>
  <inkml:trace contextRef="#ctx0" brushRef="#br0" timeOffset="88413.056">8860 6714 709 0,'6'-41'0'0,"4"-8"92"0,0-12-59 16,3-6-8-16,6-6-10 0,6-7-3 15,7-4-11-15,4 0-2 0,-5 8-89 16,-3 9-70-16,-10 10-176 0</inkml:trace>
  <inkml:trace contextRef="#ctx0" brushRef="#br0" timeOffset="88581.066">8950 5607 978 0,'7'-10'0'0,"2"-3"31"16,0 0-34-16,-4 1-89 0,-2-2-139 16,-3 0-314-16</inkml:trace>
  <inkml:trace contextRef="#ctx0" brushRef="#br0" timeOffset="89731.132">16634 6072 635 0,'0'56'0'0,"5"0"12"0,2-4-12 16,-1-10 0-16,0-9-63 0,-2-8-14 16,-2-11 78-16,0-6 17 0,-2-8 51 15,0-1 60-15,-1-9 11 0,-2-3-77 16,1-5-33-16,1-1-10 0,1-3 0 15,0-4-5-15,-1-1-11 16,-2-4 1-16,0-3 19 0,-1-3 0 16,-2-4 6-16,0-2-4 0,1-3-6 15,1-3-11-15,2 3 9 0,2 4-4 16,0 9 1-16,0 9 15 0,0 7 2 15,2 6-4-15,4 3-14 16,-2 1-7-16,8-3 1 0,1-3 11 16,4 1 1-16,4-5 4 0,5-2-3 15,4-4-1-15,3-2 0 0,5-3-6 16,5 3-5-16,4 3-8 0,3 0 8 15,1 6-8-15,2 3-2 16,-4 4-83-16,-2 4-6 0,-6 2-24 16,-6 3 40-16,-7 2 10 0,-10 6 15 15,-11 7 17-15,-7 7-6 0,-18 8-18 16,-12 7-34-16,-14 11 0 0,-11 3-12 15,-6 7-32-15,-7 0-15 0,0-4-120 16</inkml:trace>
  <inkml:trace contextRef="#ctx0" brushRef="#br0" timeOffset="89836.138">16824 5966 42 0,'-51'34'302'0,"12"-9"-302"0,13-6 299 15,14-7-153-15,9-3-56 0,9-6-37 16,12-3 33-16,11-1 2 0,10-9-32 15,7-5-23-15,8-1-17 0,-2-1-11 16,-3 3-10-16,-7-3-80 16,-8 6-57-16,-7 1-120 0,-6-2-95 15</inkml:trace>
  <inkml:trace contextRef="#ctx0" brushRef="#br0" timeOffset="90664.185">7166 8461 1050 0,'2'0'0'0,"0"10"-13"0,-2 13 19 15,-6 14 18-15,-2 11 15 0,-2 11 4 16,2 8-21-16,5-2-13 0,3-4-2 16,0-6-5-16,8-8-3 15,1-12 2-15,-1-10 3 0,1-13-5 16,-1-10 1-16,-3-2 6 0,-1-2 32 15,-2-8 14-15,0-3-9 0,-1-6-21 16,2-5-10-16,-1-5-9 0,-1-5-4 16,-1-3 2-16,-1-3 4 0,-4-3-6 15,-2-1 2-15,-4-2 1 16,0-2-2-16,0-1 0 0,2 0 1 15,0-1-1-15,4 2 0 0,2 1 2 16,3 3-3-16,0 6 2 0,5 9 1 16,1 5 2-16,2 8 6 0,2 0 1 15,4 2 3-15,3-3-1 16,6-1-1-16,4-2-5 0,4-2 2 15,7-2-1-15,4-1 0 0,7-4 4 16,7 0-7-16,2-2-1 0,3 1 4 16,-3 2-3-16,-3 4-9 0,-10 4 8 15,-7 8-8-15,-10 5-59 16,-11 7 0-16,-8 6-33 0,-8 9-44 15,-6 11 5-15,-13 7-55 0,-9 7-197 16</inkml:trace>
  <inkml:trace contextRef="#ctx0" brushRef="#br0" timeOffset="90835.195">7203 8618 511 0,'-19'23'0'16,"8"-7"232"-16,8-8-124 0,3-7-36 16,14 0 17-16,8-14 6 0,11-6-27 15,15-12-29-15,10-6-16 0,8-2-15 16,5-2-8-16,-2 3 0 15,-6 6-61-15,-10 5-40 0,-9 8 8 16,-9 6-24-16,-12 5-176 0,-11 5-128 16</inkml:trace>
  <inkml:trace contextRef="#ctx0" brushRef="#br0" timeOffset="91795.25">7766 11121 806 0,'0'-5'0'0,"0"7"175"0,0 15-178 16,-3 12 6-16,-1 19 59 0,0 12-10 15,0 9-26-15,2 3-19 0,1 0 7 16,-1-4-8-16,0-6-3 15,1-8 7-15,2-11-5 0,-1-12-4 16,0-10 13-16,0-12-2 0,0-3 0 16,0-5 3-16,0-1 2 0,0 0 15 15,-1 0 16-15,0-9 6 0,-2-6-12 16,-1-6-37-16,1-4-2 0,-1-5-6 15,2-3 6-15,2-6 0 16,-1-6-4-16,1-4 1 0,-2-5 0 16,0-3 0-16,-4 1 1 0,4-2 0 15,-3 5-1-15,0 7 0 0,-2 7-2 16,1 7 0-16,-1 9 4 0,4 5 6 15,3 2-6-15,0 4 38 16,10-8-76-16,4 1 29 0,7-8 11 16,8-3-3-16,6-2-2 0,8-3 2 15,5-1 11-15,5 3-8 0,2 0 11 16,0 5-4-16,-4 6-11 0,-3 4 0 15,-3 4 6-15,-5 6-7 16,-8 5-3-16,-8 3-25 0,-6 0-46 16,-5 5-2-16,-8 5-18 0,-5 6-29 15,-9 5 23-15,-13 8 5 0,-5 8-96 16,-11 2 54-16,-3 5-1 0,-5 6 16 15,-2 1 48-15,-5 2 65 0,4 1 20 16,1-8 65-16,7-4 40 16,8-8 50-16,9-7-33 0,12-8 3 15,8-6-50-15,4-6-35 0,14-3 12 16,9-4 11-16,10-4-26 0,12-10-19 15,4-8-18-15,6-2 1 0,-1 2-9 16,-3 4-4-16,-5 3-16 16,-3 5-35-16,-5 6-51 0,-7 2-17 15,-9 2-129-15,-6 0-189 0</inkml:trace>
  <inkml:trace contextRef="#ctx0" brushRef="#br0" timeOffset="94068.38">17879 11137 736 0,'-3'-32'0'15,"-1"12"223"-15,0 8-124 0,2 7-25 16,1 5-21-16,0 8-33 16,-1 12-22-16,1 15-4 0,-5 9 12 15,5 9 24-15,1 3-9 0,0-1-5 16,1-1-8-16,3-1-10 0,2-2 4 15,1-2-4-15,-1-1-11 0,2-5-2 16,-2-4-20-16,1-2-4 16,0-5 27-16,-4-4 4 0,0-4-3 15,-2-9 12-15,2-4 2 0,-3-4-6 16,1-5 6-16,-1-2-1 0,0-1 3 15,-4-9 24-15,-3-9-21 0,0-6-2 16,-4-5 3-16,-1-4-5 16,-3-3-8-16,-3-2 8 0,2-6-2 15,2-7-3-15,4-8 2 0,4-5 22 16,6-2-23-16,0-2 0 0,7 0 7 15,4 10-8-15,2 6 2 0,3 7 14 16,1 8 4-16,2 4 7 16,4 4-10-16,2 3 12 0,7 1-4 15,4 0-3-15,2-1-3 0,10-3 3 16,0-6-6-16,1 0-7 0,0-3 5 15,-4 3-10-15,-8 7-3 0,-9 5 0 16,-9 7 4-16,-9 10-24 16,-5 2-13-16,-3 5-43 0,-3 6-91 15,-10 12 26-15,-7 12 3 0,-7 11-229 16,-5 6 51-16</inkml:trace>
  <inkml:trace contextRef="#ctx0" brushRef="#br0" timeOffset="94208.388">17883 11335 507 0,'-16'21'0'0,"10"-8"199"0,4-6-79 16,2-5-44-16,11-2-1 0,9-8 30 15,8-7-25-15,12-10-39 0,7-4-13 16,0 0-21-16,-3 1-2 0,-7 10-10 16,-8 7-102-16,-8 8-30 15,-8 1-131-15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45:34.52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5172 6185 458 0,'-6'-10'0'0,"-3"1"171"15,1 0-116-15,-1 1 17 16,0-1 4-16,-1-3-17 0,1 0-4 15,1-2-3-15,-2-1-4 0,1 2-4 16,-3-2 0-16,1 1-14 0,-4 0-4 16,0 2-7-16,-3 0-3 0,-2 1-4 15,0 3-6-15,-4-1 1 16,0 3-4-16,0-1-4 0,0-2 2 15,-4-2 14-15,1-1-4 0,-3-5 16 16,-4 3-9-16,-2-3-10 0,-1-1 12 16,0 2-2-16,2-2-10 0,1 0 5 15,2 3-8-15,-1-1-6 16,0-1 2-16,0 4 14 0,-1-1-15 15,-1 0 0-15,-1 4 11 0,0-3-10 16,0 1 10-16,-4 3-4 0,0 0-7 16,2-2 0-16,-1 2 12 0,1-1-11 15,0 0 8-15,0 3-6 0,0 0-3 16,0 3 0-16,0 1 7 15,0 3-7-15,-1 0 0 0,-1 0 6 16,-1 3-6-16,1 1-1 0,1 3 2 16,-2 2-2-16,-1 1 2 0,1 1 1 15,-2 0-3-15,-1 3 2 0,0-1 0 16,2 1-2-16,-1 1 2 15,1-3 0-15,2 2-1 0,-1 1-1 16,3 2 1-16,1 3 0 0,0 2 0 16,2-1 2-16,0 5-3 0,0-1 1 15,-2 3 0-15,2 2 0 0,0-2 0 16,1 3 0-16,0 1 0 15,5 1 0-15,-1 0-3 0,1 1 0 16,1-2 6-16,1 1-2 0,4 0-6 16,-1 1 10-16,3-1-4 0,0 2-2 15,4-1 1-15,-1 3-2 0,2 1-1 16,2 4 6-16,2 1-1 0,3 0-3 15,3-1 1-15,3-2 0 16,2-1 0-16,1 0 0 0,0-1 2 16,4-1-2-16,2 3 0 0,6-1 1 15,0 1-2-15,2-1 2 0,2-1-1 16,4-1-2-16,3-2 4 0,1-3 0 15,7 3-3-15,-3-2 2 16,5 2 0-16,0-2-2 0,4 0 2 16,2-1 1-16,3-2-2 0,1 0 0 15,1-5 2-15,2-1-5 0,2-7 6 16,4-4 2-16,3-3-7 0,5-2 3 15,4-1 2-15,6-1-6 16,2-4 6-16,4-2 0 0,2 2-4 16,-2-2 2-16,-2 0-1 0,-2 0 0 15,-3 0 0-15,1-4 2 0,0-2-3 16,7-3 0-16,5-6 1 0,4 1 0 15,3-5 3-15,-1 0 1 16,-3-4-5-16,-2 2 2 0,-6-1-1 16,-2 0 0-16,-6 0 0 0,-3 3 3 15,-4-2-4-15,-4 1 2 0,-6-2 2 16,-1 0-3-16,-8 1 0 0,-5-4 9 15,-5 2-4-15,-6-4 3 16,-6-1 0-16,-4-3-1 0,-4-4 3 16,-2-2 0-16,-4 0-9 0,-1-2 6 15,-3-4-6-15,-3 0-2 0,0-3 2 16,0 0 1-16,0-2-3 0,-1-5 0 15,-3 2 1-15,0 2 0 16,-5 1-2-16,0 5 3 0,-4 3-2 16,-5-3 1-16,-3 6-1 0,-5-1-8 15,-2 2 11-15,-2 2-4 0,-7 2-4 16,1 0 7-16,-5-1-2 0,-1 1-7 15,-2-1 11-15,-1 4-6 0,-3 2-7 16,0 1-5-16,-1 6-7 16,-5 4-25-16,-3 8-10 0,-6 5-24 15,-5 5-49-15,-5 11-4 0,-5 6-48 16,-8 1-186-16</inkml:trace>
  <inkml:trace contextRef="#ctx0" brushRef="#br0" timeOffset="6272.358">14085 10200 457 0,'-4'-19'0'0,"1"-3"186"0,0 0-93 15,0 4 14-15,0 0-34 0,-1 1-12 16,-1 2 3-16,0 2-20 0,-2 0-13 16,-3 3-8-16,-2 3-15 15,-4 1-3-15,-1 4-6 0,-4 2 2 16,-5 6 3-16,-3 5-5 0,-2 4 2 15,-3 6 12-15,0 6-9 0,-1 5 0 16,2 6 2-16,0 4 1 16,2 6 1-16,3 5-4 0,1 5 0 15,5 3 9-15,5-3-7 0,6-1 10 16,7-5 11-16,4-1-8 0,2 0-7 15,6-3 5-15,2-2-10 0,3 0-7 16,1-5 0-16,3 2 14 0,2-2-13 16,3-2 3-16,3-2-2 15,2-1-4-15,4-7 4 0,2-7 0 16,3-7-3-16,2-11 2 0,1-8 6 15,4-16-1-15,0-9 4 0,2-12-3 16,0-5 4-16,2-10 1 0,-5-9-2 16,-1-6 0-16,-1-7 6 15,-6-3-2-15,-1-1-7 0,-8-1 1 16,-5-2-4-16,-6 6 1 0,-10-4 1 15,-5 8-1-15,-5 5-2 0,-9 5 7 16,-6 7-1-16,-6 7-2 0,-5 8 3 16,-5 11-10-16,-4 9 0 15,-7 10-2-15,-4 6-1 0,-2 7-35 16,-2 5 9-16,-2 12-11 0,2 12-25 15,1 12-49-15,2 9-66 0,-1 2-254 16</inkml:trace>
  <inkml:trace contextRef="#ctx0" brushRef="#br0" timeOffset="7071.404">13299 11601 679 0,'-2'-23'0'16,"-2"3"242"-16,-3-1-187 0,-4 3-22 15,-1 3-4-15,-3 1-9 0,-1 4 1 16,-4 1 0-16,-3 0-13 0,-4 7-8 16,-1 1 0-16,-4 1 7 0,-3 9 1 15,-3 5 3-15,-2 6-5 0,-1 7-1 16,-4 8 3-16,-3 4-1 15,-2 10 5-15,-2 9 7 0,1 5 3 16,4 8-2-16,2 6-6 0,9 2-8 16,5 1-3-16,9-3 6 0,12-8-6 15,10-4-6-15,10-6 6 0,14-6 2 16,11-6-5-16,13-7 0 15,5-8 30-15,7-7-26 0,4-5 6 16,-3-9-4-16,1-7-6 0,-4-4 0 16,-3-10 19-16,0-8-6 0,3-8-1 15,-2-6 4-15,2-7-3 0,-5-6-7 16,-6-3-3-16,-6-9-6 15,-5-9 6-15,-3-8 3 0,-8-6-7 16,-4-4 2-16,-10-1 10 0,-9 3-10 16,-8 5 13-16,-10 5 1 0,-7 7-7 15,-7 7 9-15,-1 8-6 0,-7 13 0 16,-1 14-5-16,-5 11-5 15,-3 12-2-15,-5 9-18 0,-6 12-28 16,-4 14-63-16,-5 5-52 0,-6 0-102 16</inkml:trace>
  <inkml:trace contextRef="#ctx0" brushRef="#br0" timeOffset="21153.209">21667 12996 324 0,'-3'-5'0'0,"0"1"81"15,0 1-35-15,0-1 39 0,1 3-56 16,-1-2-12-16,1 0 5 0,-1-1 3 16,1-1 0-16,0-1 15 15,-1 2 12-15,2-2 7 0,0 0 15 16,1 3-46-16,-1 1-8 0,1-1 4 15,0 2-9-15,0-1 4 0,0-1 13 16,0 0-5-16,0 0 4 0,0-1 6 16,0 1-5-16,-2-2-2 15,0 0 0-15,-1-3-6 0,-2-1-7 16,0-3 2-16,-4 0-1 0,2-4-6 15,-4 1 9-15,-1 0 1 0,-2-2-11 16,-1-2-3-16,-3 0 5 0,0 2 3 16,0 0 1-16,0-1 3 15,1 0-9-15,0 1-2 0,-1 2 6 16,1 0-2-16,1 3-3 0,-3 0 4 15,0 1-6-15,1 1-2 0,-3 2 2 16,0-3-5-16,0 4-4 0,-2 0 2 16,1 3 15-16,2 2-13 15,-4 0 6-15,2 2-4 0,-1 1-1 16,-1 5-2-16,3 3-3 0,1-2 2 15,2 1 5-15,2 3-8 0,1 1 3 16,2 4 0-16,-2 3 3 0,3 3-4 16,0 0 0-16,0 1 5 0,2 2-7 15,0 0 4-15,0 1 5 16,3 3-9-16,-2-2 4 0,2 4 0 15,1-1-3-15,-1 4 2 0,3 3 0 16,-2 0-2-16,2 4 2 0,1-2 0 16,2-2-2-16,2-2 2 15,4-3 0-15,5-4-1 0,3-1 0 16,2-1-1-16,2-3 1 0,1-2 0 15,2-1 2-15,1-3-2 0,1 0 0 16,1-1 3-16,5 0-4 0,-3-4 1 16,5-1 1-16,0-1-2 15,-1-5 0-15,1 0-2 0,-1-4-1 16,1-1 5-16,0 0 0 0,-1-6-2 15,1 2 1-15,-1-3 0 0,1 0 0 16,-3-2 0-16,-1 0 0 0,1-3 0 16,-1 1 0-16,-2-4 0 0,-1 1 0 15,-3-5 3-15,1-1-2 16,-4-3-2-16,0-2 2 0,-1-1 3 15,-4 0 2-15,0-1 8 0,-3-3-2 16,-1 1-6-16,-3-4 11 0,-3 1-4 16,-2-1-6-16,0-1 6 0,0 0-4 15,-3 2-4-15,-3-2 11 16,0 5-4-16,0-1-7 0,-2 0 7 15,3 3-4-15,-1 1-5 0,-1 3 9 16,0-1-6-16,-2 3-6 0,-1 0 0 16,-3 2 8-16,-2 3-10 0,-6 0 4 15,-5 3-1-15,-2 6-1 16,-2 3-1-16,0 4 1 0,3 1 0 15,-1 7-62-15,1 5-5 0,3 2-60 16,0 4-9-16,-4 5-64 0,-4-5-149 16,-9-5-317-16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48:04.6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13211 4536 249 0,'-14'-7'0'0,"1"-1"114"15,-2 2-61-15,1 2 0 0,-1-1 13 16,-2 1-22-16,1 1 0 0,0 1 5 16,-1-2-6-16,2 4-10 0,1 0 4 15,0-1-3-15,4 1 8 0,3 0 4 16,4 0-11-16,3 1-15 15,0 5-18-15,10 0 16 0,3 0 6 16,11 1 20-16,7-1-2 0,6-2-9 16,7-2-2-16,6-1-9 0,2-1-2 15,2 1 2-15,-1-1-8 16,-1 0-4-16,-4 0-2 0,2-2 3 15,-1 1-5-15,-1-2 0 0,-1-2-3 16,1 2-1-16,-1-1-1 0,3-1 2 16,1 0-2-16,-3-4-2 0,0-2 2 15,-3 2-1-15,-6-3 0 16,-4 1-1-16,-6 2 2 0,-6 2-2 15,-7 0-9-15,-5 4 3 0,-5 1-7 16,-4 0-10-16,0 2-4 0,-2 0-22 16,-1 0-6-16,-6 4-8 0,-5 4-6 15,-5 0 2-15,-4 3-51 0,-1-1-15 16,-3-3 29-16,0 1-18 15,-1-2-23-15,-4-1-82 0</inkml:trace>
  <inkml:trace contextRef="#ctx0" brushRef="#br0" timeOffset="394.022">13107 4775 327 0,'-15'2'0'16,"4"2"142"-16,-1-1-73 15,1 0-25-15,1 1-4 0,2-3 0 16,2 0 9-16,4 1-4 0,1 0-2 16,1-1-25-16,0 1-1 0,3 1 23 15,4 0-4-15,5 1-7 0,4 0 3 16,6 1-7-16,4 0-7 0,5 0 2 15,6-1 5-15,3-1 4 0,6-3 4 16,5 0-4-16,3-1-4 16,4-6 0-16,-2 0-2 0,2-1-11 15,-2 0-5-15,-3-1 2 0,-7 1-3 16,-4-2-7-16,-2-2 2 0,-4 4 6 15,-5-1-10-15,-1 0 6 16,-5 3-1-16,-5-1-3 0,-2 2 2 16,-5 3-1-16,-4-1 0 0,-2 0-17 15,-2 2-5-15,-3 0-20 0,0 1-2 16,-1 0-32-16,-1 1-36 15,0 4 1-15,-3 2-68 0,-2-1-76 16</inkml:trace>
  <inkml:trace contextRef="#ctx0" brushRef="#br0" timeOffset="41528.375">9138 13347 446 0,'-8'-13'0'16,"1"1"180"-16,-2-1-97 0,1-3-24 15,-3-1-3-15,-1-5 14 16,-2 2-14-16,-1-3-15 0,1 0-6 15,-1-1-8-15,-3 0-10 0,-2 2-8 16,-3 1-3-16,-2 3-8 0,-6 1 4 16,-3 2-2-16,-4 1 0 0,-4 0 0 15,0 0 2-15,-3-2 2 16,1 1-4-16,-1-4 0 0,-1-2 9 15,-1-1 3-15,-1-5 8 0,-2 0-2 16,-1 1 2-16,-1-1-2 0,1 1-2 16,-1 2 0-16,-2-1-4 0,1 2-5 15,-3 2-3-15,-3 1 4 16,-1 1-4-16,-2 1-1 0,0 3 6 15,-1 0-7-15,-1 0 2 0,0 2 1 16,-4-1-1-16,1 0-2 0,3 1 5 16,0-1 1-16,5 1-2 0,-1-1 6 15,3 1 0-15,0-1-9 16,-1 3 7-16,3 3-5 0,-2 2-2 15,0 4 5-15,-5 2-1 0,0 0-4 16,0 0 8-16,-2 3-3 0,1 2-2 16,3 2 4-16,4-2-5 0,1 1 3 15,3 0 1-15,-2-1-7 16,2 3 0-16,1-1 0 0,2 2-1 15,1 1 0-15,0 3 1 0,0 1-1 16,-1 3-2-16,1 4 2 0,-4-1 0 16,3 4-1-16,1 0 0 0,-1 0 0 15,5 0 0-15,0-2 3 16,3 3 2-16,1 0-4 0,0 3 3 15,1 3-3-15,1 1 1 0,0 0-1 16,1 3 1-16,0 2-4 0,-1 1 3 16,3-1-1-16,0 6 0 0,-1-1 0 15,-1 6 2-15,1 2-2 16,1 2 0-16,1 0 2 0,2 2-2 15,2-2 0-15,3 2 2 0,3-5-2 16,2 4 0-16,1-2 0 0,3 2-2 16,-2 2 3-16,3-1 0 0,1 5-2 15,-2 0 2-15,2 4 0 0,-3 3-2 16,-1 4 1-16,2 2-1 15,1 2 0-15,0 0 2 0,1 1-2 16,4-2 0-16,0-3 2 0,2 2-1 16,1-2 0-16,1 0-1 0,2 4-1 15,2-5-1-15,1 1 2 0,3 0 2 16,0-2-2-16,4-2-1 15,5 1 2-15,-1-4 0 0,4 1-1 16,-1 0 1-16,2 2 0 0,1-3 0 16,0 5-2-16,2-5 0 0,-1 0 4 15,2 0-2-15,3-3-1 0,0 2 2 16,4-3-1-16,2-5 0 15,4 1-4-15,1-1 5 0,1-1-2 16,1 1 2-16,1-2-2 0,4-1-2 16,2 2 5-16,3 0-2 0,0-3 0 15,0 4 0-15,2 0 2 0,0-3-3 16,6 2 1-16,-1-5 0 0,1-5 0 15,2-1 0-15,0-1 0 16,4-2-2-16,1-1 3 0,1 0-1 16,2-5 0-16,1 2 0 0,3 1 3 15,0-4-3-15,1 3-1 0,3-2 1 16,-1-6 0-16,1 3 5 0,2-1-1 15,2 3 1-15,1 6 1 16,0-2 1-16,4 2-5 0,-2-2 5 16,-1-3-3-16,4 0 0 0,-2 0 3 15,1-2-3-15,-1 0-2 0,-2 4 2 16,-2-3-2-16,0 1-1 0,2-4 2 15,1-3-1-15,-1-1 1 16,2-1 2-16,-4-6-2 0,5-2 0 16,-2-1 2-16,0-1-2 0,1-4 0 15,2 0 2-15,0-5-4 0,0-2 0 16,0 0 2-16,1 0-2 0,-1-3 0 15,1 4 3-15,-4-3-3 16,0-1-1-16,0-2 0 0,0-6 2 16,-1-1-5-16,-1-5 6 0,-1-1 0 15,-1-6 0-15,-1 0 1 0,-1 0 0 16,1-3-2-16,-2 1 5 0,0 0-4 15,0-2-3-15,1-6 0 16,-1-4 7-16,-1-4-11 0,-1-3 8 16,-5 7-3-16,-2-4-2 0,-2-3 1 15,-3-1 1-15,-2-1-2 0,-5 5 2 16,0 7 5-16,-3-2-3 0,-1 6 6 15,0 1-4-15,-1-9 1 16,1 4 2-16,1-2-4 0,-1-4-6 16,2-1 4-16,-1 0 0 0,-3-4-3 15,1 0 2-15,-4-1-1 0,-3-3 0 16,1-1 3-16,-2-6 0 0,-1-5-4 15,3-1 2-15,-2-2 1 0,-2 1-3 16,0 2 2-16,-3 0 2 16,-5-3-5-16,1-1 4 0,-4-1 1 15,-4-1-2-15,2-2 5 0,-3-1 2 16,-4-1 0-16,0-2-1 0,-5 1-3 15,-1-1 2-15,-3-1 4 16,-3 0-1-16,-2 1-6 0,-2-1 5 16,-5 1-5-16,-3-1-1 0,-4-1 1 15,-2-1-2-15,-5 0-2 0,-1-4 1 16,0-4 0-16,-3-1 1 0,1-5-1 15,-3-2 3-15,1-1-3 0,-3-6-2 16,-2 2 2-16,-3 2 0 16,-4 4 0-16,-4 5-3 0,-3 4 2 15,-4 3 1-15,-3 2 0 0,-7 0 0 16,-1 0 0-16,-6 4-1 0,-3 1-2 15,-3 5 1-15,-5 2-3 0,-8 2-15 16,-5 4 1-16,-4 6-14 0,-3 4-34 16,-1 7 12-16,1 6-21 15,-2-2-41-15,4 7-13 0,0 2-30 16,-3-2-194-16,1 0-167 0</inkml:trace>
  <inkml:trace contextRef="#ctx0" brushRef="#br0" timeOffset="44146.525">19431 12310 824 0,'-3'-22'0'15,"-1"5"206"-15,1 5-137 0,-1 3-35 16,-1-2-26-16,-3 2-1 0,-1 0-4 15,-4 3 2-15,-5 2-3 16,-1 3-2-16,-6 1 0 0,-4 4 3 16,-4 9-3-16,-6 6 5 0,-1 6 1 15,0 7-1-15,0 6 9 0,2 3-2 16,0 1 3-16,0 0-4 0,0 1 0 15,1 1-5-15,-2 1 6 16,-2 3-3-16,-4-4-3 0,-5-1 4 16,-3-1-5-16,-7-7-1 0,-3-1 4 15,0-2-3-15,-5-7 0 0,3 2 5 16,-2 1-2-16,-1-1-2 15,2-3 4-15,3-2-6 0,0-5-2 16,1 0 4-16,-2-3-6 0,-1 0 0 16,-1-5 0-16,-1-5 14 0,1-1-5 15,-2-2 7-15,0-2-7 0,-1 1-2 16,0-1 1-16,-3-1-4 0,2-2-1 15,-1 2 5-15,4 0 0 16,-1-1-3-16,3 2 2 0,-2-1-3 16,0-1-8-16,0 0 8 0,2-1-2 15,-1-1-2-15,1 2 4 0,-1 1-5 16,-1-4-2-16,0 4 6 0,-1 1-3 15,3-1 0-15,-3 1 0 16,0 0 3-16,-1-1-5 0,0-1 4 16,0 3-2-16,1-1 0 0,3 0-2 15,-2 1 4-15,1 0-4 0,-2 5 4 16,2 4-2-16,0 2 0 0,1 1 0 15,-1 4-1-15,-3-1-1 16,2 1 4-16,0 2-1 0,0 2-2 16,1 4 2-16,2 0-2 0,-1 5 0 15,-1 2 2-15,2 3 1 0,1 7-4 16,1-1 2-16,0 3 0 0,3 0 0 15,0 2-1-15,2 0 1 16,6 1 0-16,2 2-1 0,3 1 1 16,1 3 0-16,2 4-1 0,0 2 0 15,2 3 0-15,1 4 2 0,4 1-1 16,0 2 0-16,2 1 0 0,2-1 2 15,1 2-3-15,2-1 0 16,1 0 1-16,2 1 0 0,1 3 0 16,1-1 0-16,0 2-3 0,1 0 6 15,0-1-5-15,2-1 0 0,1 1 4 16,0-2-1-16,2 3-2 0,1-1 2 15,4 0-1-15,2-1 0 16,4 1 0-16,1 0 2 0,2 0 0 16,3-1 0-16,1 0 1 0,0-2-6 15,2 4 6-15,3-3-1 0,3-1-4 16,2 1 4-16,3-2-2 0,2 0 0 15,2-3-1-15,7 1 4 0,0-5-5 16,4 1 4-16,6 3 6 16,-1-4-6-16,6-1 7 0,4-3-1 15,2-9-3-15,3 0 2 0,2-2-5 16,4-3 2-16,1 3 6 0,2-4-4 15,3 1-2-15,1 3 2 0,1-1-3 16,4 5-3-16,2 7 0 16,1-2 9-16,2 3-11 0,2 3 4 15,1-5 2-15,1-3-5 0,1-3 2 16,2-5 3-16,-2-4-2 0,1-2 6 15,2-5 1-15,0 0-2 0,4-2 3 16,-3-3-1-16,4-5-2 16,0-1-1-16,0 0-3 0,3-3-2 15,0 1 2-15,0-2-2 0,3-3-2 16,1-3 2-16,2-4 3 0,1-5-7 15,2-1 6-15,-2-4 0 0,3 0-3 16,-1-5 0-16,0-4 2 0,0 0-3 16,2-3 2-16,-4 2 3 15,-4-2-4-15,2 1 0 0,-5 2 11 16,1-2-8-16,-1 3 6 0,-1-4-6 15,1-1-1-15,-1 0 0 0,2-2 0 16,-1-5-4-16,0-3 4 0,1-4-2 16,0-5 0-16,1-3 0 15,0-2 0-15,-2-7 1 0,3 0 1 16,-3-4 0-16,2 3-4 0,0 5 3 15,-3-6 0-15,-1 0-2 0,2 0 2 16,-1 3 2-16,-3 7-4 0,1 7 1 16,-2 2 1-16,-2 0-2 15,-1 1 2-15,-2 2 1 0,0-3-3 16,-3 2 2-16,-2 4-1 0,-1 4 0 15,-4 2 0-15,1 3 1 0,-2 0-2 16,-3-2 2-16,3 2 1 0,-5-3-3 16,1 0 0-16,-3-2 1 15,2-2 0-15,-3-2 0 0,-1-1 1 16,1-4-1-16,-3-1 0 0,0-1 3 15,-1-6-3-15,-1-1 0 0,-3 0 2 16,1-9-3-16,-4-1 2 0,-5-1 1 16,0-5-2-16,-4 3 0 15,-1-3 4-15,-2-4-5 0,-4-2 2 16,-1 0 1-16,-2-5-2 0,-2-2 0 15,-1-2 1-15,-4-2-1 0,-1-1 0 16,0-6 2-16,0-6-3 0,-3-3 2 16,-4-8 1-16,0-1-4 15,-3-1 4-15,-2 0-3 0,-2 3-2 16,-4 0 5-16,-2 3-1 0,-1 2-2 15,-2-2 2-15,-1 1-1 0,-3-3-2 16,-3 0 4-16,0-1 0 0,-2-2-2 16,-4-1-1-16,-1-4 2 15,0 2-2-15,-3-1 2 0,-1 5-2 16,-1 2-3-16,-5 2 8 0,-1 1-4 15,-3 2-5-15,-1 1 7 0,-1 2-4 16,-5-1-1-16,-2 0 4 0,1 3-1 16,-3-2 0-16,-1 7-5 0,-3 0 4 15,-2 0-3-15,1 5 5 16,-2 0-2-16,0-1-4 0,-3 1 6 15,-1 1-2-15,-1 1-5 0,-5 5 6 16,1 7 0-16,-8-1-13 0,0 8 9 16,-2 0-2-16,-3 3-4 0,0 5-2 15,-2 4-1-15,-1 6-4 16,0 6-3-16,-2 5-9 0,-1 7-26 15,-1 6 10-15,-4 4-18 0,-5 4-45 16,-3 10-42-16,-6 3-102 0,-3-7-465 16</inkml:trace>
  <inkml:trace contextRef="#ctx0" brushRef="#br0" timeOffset="49445.828">13296 11758 449 0,'-3'-14'0'16,"0"3"147"-16,-3 0-100 0,-3 0-12 15,-2 3-21-15,-3 1 11 0,-3 0 9 16,0 1-10-16,-2 2-2 15,1 1-3-15,1-1-3 0,0 1 0 16,1-1-2-16,1 0 18 0,-3 0-4 16,4-2-1-16,-4 2-2 0,-1-6 10 15,0 3 1-15,-3-1-3 0,1 0-2 16,-2 0-2-16,0 0-7 15,-1 2 1-15,-1-4-5 0,-1 3-8 16,-2 0-3-16,1-1-1 0,-3 3-6 16,1 0 0-16,-1-2 8 0,0 3-9 15,0-1 2-15,2 0 9 0,0 2-6 16,1 0 0-16,0 0 0 0,0 2-5 15,0 1 2-15,2-1 12 16,2 1 0-16,-1 0-3 0,0 0-5 16,2 4-4-16,-3 0 3 0,0 0 1 15,0 1-5-15,0-1 0 0,2 0 11 16,1 1-9-16,-2 2 4 0,3 0-5 15,-3 3-1-15,0-2 0 16,0 1 3-16,-1 3-4 0,-1 1 2 16,2-1 0-16,-2 2-2 0,2 0 2 15,1-1-1-15,-3 2-4 0,2-1 8 16,0 0-5-16,1 1-1 0,-1-1 4 15,2 2 1-15,-1 1-3 16,2 0 0-16,0 0 0 0,1-1 0 16,-1 1 0-16,4-1 2 0,-4 2-2 15,3 0 0-15,1-1 0 0,-1 1-2 16,0 0 4-16,1 2-1 0,-1-1-1 15,0 0 0-15,1 1 5 0,-2 0-1 16,1 1-1-16,1-1 1 16,1 4-2-16,-2-3 2 0,2 2 1 15,1 2-7-15,0-3 4 0,1 1-1 16,3-2-1-16,-1 1 0 0,3-2 2 15,-1 4-2-15,2-3 0 0,0 4 4 16,-1-2-3-16,0 4 5 16,0-2-2-16,0 0-6 0,-1 1 4 15,2-2 7-15,-1-1-7 0,1 0 4 16,2 3-2-16,0-2-4 0,2 1 0 15,2-1 6-15,1 1-5 0,1 1 3 16,0 2-4-16,0 1 0 16,3-2 8-16,3 0-6 0,-1 0 0 15,2-1 2-15,1-3-2 0,0 0-1 16,2-1 3-16,1 0 0 0,1-1-4 15,0-1 0-15,4-1 13 0,-1 0-7 16,2-1 2-16,1-2 0 0,-1-1-7 16,4-2 5-16,1 1-2 15,-2-1-3-15,5 2 4 0,0-2-1 16,0 1 0-16,3-4 2 0,0 2-1 15,1 0-1-15,0-2 3 0,0 2-3 16,0-3-3-16,-1-2 6 0,3 0 0 16,-3 1-4-16,2 1 7 15,2 0-5-15,-1 0-4 0,1-3 8 16,1 2-3-16,0-3-1 0,3-2 2 15,-1 6-3-15,-3-6-2 0,3 4 1 16,-2-1-1-16,-2-3-3 0,1-2 2 16,1 0 1-16,-2-1-2 15,4 0 9-15,-2-1-6 0,-1-3-1 16,-2-1 1-16,1-1 1 0,-1 0-1 15,2 0 6-15,1-1-2 0,4-1-3 16,2-3 2-16,0-1-2 0,0-1-5 16,-1-1 2-16,-1 2 4 15,-1-1-7-15,-2 0 4 0,-1-2 1 16,-1-2-1-16,-1 0 5 0,0 0-2 15,1-1-2-15,0 0 5 0,-2-2-5 16,1 0-2-16,0-1 5 0,-2 1-4 16,-1-1-2-16,0 1 0 15,-2-4 8-15,0-1-8 0,-2-1 0 16,0 0 6-16,-1-1-3 0,0 1 4 15,-6-2 3-15,0-2-5 0,1 0 6 16,-5-3-4-16,-1 1 0 0,-2-5-1 16,-1 2-1-16,-2 0-3 15,-1-1 4-15,-2 0-2 0,-1-3-2 16,-3-2 1-16,0-2 0 0,0-5-4 15,0-2 2-15,-6-4 4 0,2 0-7 16,-1-4 4-16,1 2 2 0,-1 4-4 16,-2 5-1-16,0 1 2 0,-1 5-2 15,2 1 2-15,-3 0 0 16,-1 0-2-16,-4 0 2 0,0 0 0 15,0 1-2-15,-3 0 1 0,-2 1 2 16,0 2-4-16,-3 4 4 0,-1 2-3 16,-1 6-2-16,-4 2 2 0,-2 3-1 15,-6 5-10-15,-2 2-11 16,-2 5-13-16,-2 6-27 0,1 1 0 15,-2 7-44-15,0 8-48 0,-3 8-16 16,-4 1-69-16,-6-4-285 0</inkml:trace>
  <inkml:trace contextRef="#ctx0" brushRef="#br0" timeOffset="58693.357">8049 10712 631 0,'-23'-15'0'0,"0"-2"184"16,-3 1-127-16,-2 1-9 0,-4-2-21 15,-2 2-4-15,2-2-1 0,-4 2 2 16,-1-5-4-16,0 6-3 0,-4-2 1 15,-2 2 0-15,-2 0 3 16,-1 1 6-16,-3 3-15 0,-2 0-7 16,0 0 5-16,3-3-3 0,-2 1-5 15,2-3 10-15,-1-1-3 0,1 2 0 16,-1-3 7-16,0 0-1 0,0 0-4 15,0 0 12-15,-1-2-4 16,-3 4-2-16,0 0-1 0,-3 3 1 16,-2 3-6-16,-2 1 8 0,-1 1-4 15,1 5-9-15,2 0 4 0,2 1-3 16,2 0-5-16,1-1 5 0,-2 0-6 15,0 2-2-15,-1 0 2 0,1 0 4 16,-3 0-7-16,1 2 4 16,-3 2 0-16,-1 1-3 0,0 2 2 15,0 0 2-15,-1 4-3 0,3 1 0 16,2 1 10-16,1 2-3 0,0 1-1 15,2 0-2-15,1 2 1 16,2-1 2-16,0 5-3 0,3 0-1 16,-3 3 1-16,1 0-1 0,-1 4-5 15,2 1 4-15,-2-1 3 0,2 4-6 16,0-1 2-16,1 0 2 0,4 1-4 15,1-1 2-15,2-1 1 0,5 0-2 16,3-1 0-16,3-1 1 16,3 3-2-16,1 0 2 0,2 3-1 15,0 3 0-15,1 3-1 0,3 1 0 16,0-1-3-16,5-5 8 0,2-1-4 15,3-1 0-15,2-3 0 0,2 2-1 16,1 3-3-16,3 1 7 0,1 1-4 16,1 1-4-16,0 4 8 15,4-1-5-15,2 4-1 0,2 0 6 16,2-2-1-16,1 1-2 0,3 0-2 15,1-3 2-15,-1 4 0 0,4-4 0 16,2-1-1-16,-2-3-2 16,4-1 4-16,-1-3-2 0,2-2-4 15,1 1 10-15,-1-4-6 0,1-2-4 16,2 2 10-16,0 0-5 0,2 0 0 15,0-1 0-15,0-1 4 0,2 0-5 16,1 0 2-16,1-3-1 0,2-3 0 16,-2-1 0-16,3-3 0 0,-1 0 0 15,2-2 0-15,-2-1 3 16,1 1-6-16,0-4 6 0,-1 0 1 15,0 0-6-15,1-2 3 0,-2-2 1 16,2 1-4-16,0-3 2 0,0-2 1 16,1 2-2-16,-1-3 0 15,1 1 3-15,-1-3-3 0,3 0 1 16,-1 0 0-16,2 2 0 0,0-2 2 15,0 3-1-15,0-3-1 0,2 2 0 16,0-1 3-16,-1 1-4 0,2 0 2 16,-2-1 2-16,0-1-4 15,-1 0 0-15,1-1 2 0,0-3-2 16,2-1 2-16,1 2 0 0,-2 0-1 15,1-1 0-15,-1 1 0 0,0 3 0 16,1-2 0-16,0 1 0 0,2 2 0 16,1-4 0-16,0 1 0 0,-2-3 0 15,5 0 0-15,-1 1 2 16,-2-1-6-16,2 2 8 0,-2-2-3 15,-1 1-2-15,2 1 0 0,-2-2 1 16,0 0 0-16,1 0 1 0,-2-2 1 16,1 2-2-16,0-2-3 0,1 4 6 15,-1-1-6-15,1-1 6 16,2 3-2-16,-2-3-2 0,-1 1 1 15,0-3 1-15,0 1-2 0,-1-2-1 16,-1-2 6-16,-1 1-6 0,-1-1 4 16,-2-4 1-16,-1 0-4 0,0-2 2 15,-1-1 2-15,0-1-5 16,-1-3 4-16,-1-2 6 0,-1-2-5 15,0-2 3-15,-1-3-3 0,1 0-1 16,-2-1 1-16,-1-3 1 0,-1 1-8 16,-1-2 8-16,-1 1 1 0,-3 0-5 15,0-1 0-15,-3 1 4 16,0 2-4-16,-1-1 0 0,1-1 6 15,-6 2-8-15,1 3 4 0,-2 0 4 16,-3 0-8-16,-1 2 4 0,-3 1 4 16,-3-1-5-16,2-2 5 0,-1 0-5 15,-2 3-1-15,3-3 0 16,-3 2 4-16,-2-1-5 0,-1 0 2 15,0-1 7-15,0 0-10 0,0 3 4 16,-3-3 2-16,-2 2-6 0,-1-2 4 16,0 0 2-16,-2 3-3 0,-1-4 5 15,-2 1-3-15,-1 2 0 16,-1-4 5-16,-1 2-3 0,1 0-2 15,0 0 5-15,1 0-3 0,-2 0-5 16,1 0 0-16,-1 3 14 0,-1-3-6 16,-1 1 14-16,1-1-21 0,-1 1-2 15,-2 3 2-15,-1 2 4 0,1-1-6 16,-2 2 2-16,1 0 3 15,-2 1-4-15,-3 0 0 0,1-1 2 16,0 1-2-16,2 1 0 0,-1 1 1 16,1 5-1-16,0 2 0 0,-1 2 0 15,3 2-4-15,-1 5 2 0,0 1-13 16,2 2-33-16,-1 0-13 15,1 5-17-15,-2 4-34 0,0 1-10 16,-2 2-50-16,-3-2-128 0,-6-5-182 16</inkml:trace>
  <inkml:trace contextRef="#ctx0" brushRef="#br0" timeOffset="59938.428">2205 12888 682 0,'-5'2'0'15,"5"1"105"-15,2 4-97 0,8 10 6 16,6 9 18-16,2 10 7 0,4 5-2 15,4 6-8-15,2-1-9 16,1 0-3-16,-1 3-9 0,-3-6-6 16,-2-2 2-16,-2-1-2 0,-2-7-4 15,-1-4 2-15,-4-5 0 0,-2-9 0 16,-4-3 0-16,-2-7 0 0,-2-3-4 15,-3-2 7-15,-1 0-3 0,0 0 0 16,-1-1 72-16,-2-4-14 16,-5-7-31-16,0-4-24 0,-3-3 8 15,-2-5-6-15,-2 0-2 0,-3-3-1 16,-1-3 1-16,-3-3-2 0,1-3-1 15,-3-5 0-15,0-1 0 0,0-6 2 16,2-3-6-16,1 0 8 0,5 0-6 16,2 3 2-16,4 5 0 15,3 11 4-15,1 11-8 0,3 8 8 16,3 9-1-16,0 3-4 0,8 1-11 15,7 10 8-15,8 11 1 0,5 11 6 16,5 10 9-16,3 5-9 16,0 1 4-16,2-2-5 0,0-4-3 15,-1-5 2-15,-3-4 3 0,-1-8-5 16,-5-7 2-16,-4-7-3 0,-5-2 1 15,-2-2 1-15,-7-2 5 0,-1-4-8 16,-4 0 6-16,-4-1-1 0,1 0-2 16,-2 0 0-16,0 0 11 15,-2-6 23-15,-3-2 17 0,-5-5-35 16,-3-7-7-16,-2-6 1 0,-6-6-5 15,-3-8-2-15,-4-10 2 0,-2-4-3 16,-1-10 0-16,-1-7-1 0,-1-4 2 16,0-4-6-16,3 5 5 15,5 9 0-15,7 15-4 0,7 21 1 16,9 12-2-16,3 14-12 0,13 3-43 15,8 9-1-15,7 12-32 0,6 8-21 16,4 4-55-16,-4 3-186 0</inkml:trace>
  <inkml:trace contextRef="#ctx0" brushRef="#br0" timeOffset="62100.552">2853 12912 470 0,'7'-1'0'0,"-2"-6"271"15,1-6-135-15,-3-5-54 0,-2-5-30 16,-1-4-16-16,0-5-20 0,-1-4-9 15,-5-2-3-15,0 1-1 0,-3 4-1 16,-2 3 0-16,-1 2 0 0,0 5-2 16,2 9 0-16,0 7-1 15,2 5 1-15,1 5 0 0,-2 10 5 16,3 10 0-16,0 12-4 0,1 8 6 15,2 9-5-15,3 5-4 0,0 4 4 16,3 0 1-16,3-1-4 0,2-10 2 16,2-8 1-16,0-10-2 15,4-13 0-15,1-2-1 0,2-10-5 16,3-7 3-16,-1-4 1 0,0-16-2 15,-1-4 8-15,-2-8 32 0,-2-6-14 16,-4-4 0-16,0-3-8 0,-3-2-9 16,-3 0 12-16,-4-2-8 0,0-2 0 15,0 0-3-15,-6 1 0 16,-2-2-5-16,-3-2 4 0,-2-3-6 15,-1-2 2-15,-3-5 1 0,0-3-2 16,0 3 0-16,-2 0-1 0,0 7 1 16,-1 7 0-16,4 8-1 0,2 10 0 15,1 9-4-15,4 8 10 16,3 8-6-16,3 4-9 0,3 4-4 15,0 14-2-15,6 12 16 0,6 18 0 16,3 7 9-16,3 9-9 0,3 5 0 16,1 1 0-16,2-4 5 0,0 0-5 15,-2-9 3-15,0-11-4 16,-2-5 2-16,-1-11 0 0,-1-5-1 15,-1-3-1-15,-1-7 1 0,1-1 0 16,-2-5-2-16,-1-5 1 0,0-1-5 16,-1 0 4-16,-2-5 2 0,-1-6 0 15,-3-2-6-15,-1-7 1 0,-2-2-24 16,1-7 40-16,-2-5-11 15,-2 1 0-15,-1-1-5 0,-2-2 3 16,-3-1-2-16,-3-4 6 0,1 0-2 16,0 0 0-16,1 1-3 0,1 9 1 15,2 8 0-15,-1 6 4 0,4 10-2 16,0 6 0-16,0 1-4 15,0 1 3-15,4 10-28 0,3 6 27 16,3 8 4-16,-1-1 0 0,1 2-2 16,1-3 10-16,-1-5-13 0,2-1 6 15,-2-2 1-15,0-8-8 0,1-3 5 16,0-4-3-16,2 0-2 15,0-9 8-15,0-7-4 0,2-2 0 16,-2-5-1-16,0-2 6 0,0 0-8 16,-3-3 6-16,-1 0-6 0,-3 2 3 15,-2 1 0-15,-3 0 9 0,-1 4-11 16,-1-1 4-16,-5 0 3 0,-1 2-7 15,-1 1 4-15,0-1-1 16,1 3-4-16,3 5 3 0,1 2 0 16,2 6 0-16,1 4-1 0,0 0-2 15,7 3-17-15,4 9 12 0,3 4 5 16,3 0 0-16,0-3 6 0,-3-5 7 15,2-4-15-15,-3-4 10 16,-3 0-4-16,2-7-1 0,-6-7 0 16,1-1-1-16,-1-2 2 0,-4-5 4 15,1 1-1-15,-1-2-5 0,-2-3 2 16,0 1 3-16,-5 4-1 0,-2-1 1 15,-1 3-2-15,0 3-2 16,0 2 0-16,-2 2 0 0,0 3-6 16,4 5 9-16,0 1-6 0,2 3-12 15,3 0-9-15,1 0-34 0,0 0-68 16,5 0 11-16,-1 0 5 0,3 0-27 15,1 0 22-15,1-3 28 16,-1-1 16-16,-1-2 34 0,2-3 26 16,-2 0 8-16,0-2 4 0,0-1 1 15,-1-1-1-15,0 0 8 0,1-4-3 16,-1 3-2-16,0 2 5 0,-1-2 16 15,-1 5 22-15,-1 4 15 16,-2 1-10-16,0 4 7 0,0 0-20 16,2 2-23-16,4 5-3 0,-1 6 21 15,4 1-3-15,-1 3 10 0,1 0-9 16,3-4-6-16,-3-2-9 0,1-4 3 15,-2-4-3-15,1-2-8 16,0-1 4-16,-2-5-1 0,0-3 7 16,-2-2 19-16,-2-2-13 0,-2 3-4 15,-2-2-4-15,0 1 0 0,-3 2-1 16,-4-1 2-16,-3 1-9 0,-3-1-9 15,0 1 0-15,2-2 13 0,-2 1-9 16,1-4 6-16,2 1-11 16,2-1 0-16,2 2 2 0,3 0-2 15,3 0-10-15,0-1 10 0,7-2 2 16,2 1-2-16,5 0 2 0,1 2 3 15,3 2-7-15,4 1 4 0,0 1 0 16,0 5-2-16,-1-1 1 16,-3 3 0-16,-4 2 0 0,-5 3-8 15,-3 2 4-15,-1 3-4 0,-3 0 0 16,1 2 7-16,-3-2 2 0,0 0 8 15,1-4-7-15,-1-1 2 0,1-4 3 16,0-1-3-16,-1 0-2 0,0 0 0 16,0-6 0-16,-2 0-2 15,1-7 0-15,-2-3 2 0,0-1-2 16,-1 0 0-16,0-1 8 0,-2 4-11 15,1 2 6-15,2 2-3 0,0 6 0 16,3 1-1-16,0 3-2 0,3 0-14 16,4 3 16-16,1 3-5 15,-1 4 5-15,2-1 2 0,-2-4 1 16,0-2-4-16,-1-2 2 0,-2-1-1 15,0-1-18-15,-2-7 12 0,0-8 7 16,2-4 0-16,-2-8-9 0,2-7-3 16,-2-5-38-16,2-6-19 15,-2-2 9-15,3-1 28 0,-3-1 16 16,-2-1-14-16,0 2 20 0,-2-2 14 15,-5-2 1-15,-3 4-8 0,-5-1 6 16,-4 3 41-16,-4 9-19 0,-1 6 0 16,0 7-3-16,4 14 11 15,4 6 1-15,5 5-18 0,1 7-10 16,2 5 4-16,4 4-7 0,3 6 3 15,1 3-2-15,7 4 6 0,4 4-3 16,5 5 7-16,4 0 12 0,5 7 1 16,1 2-5-16,2-3-15 15,-2-4-8-15,-1-5 2 0,-4-5 7 16,0-4-11-16,-5-2 6 0,-1-2-5 15,-1-1-6-15,-3-2 8 0,1-1 0 16,-1-3-21-16,-1-6 12 0,-2-4-9 16,-1-5-17-16,0-1 11 15,-2-11-4-15,1-6 4 0,-2-10 20 16,-2-5-4-16,1-1 5 0,-3-2 3 15,-2-1 0-15,-5-2 7 0,0-3-4 16,-5-1-3-16,1 0 0 0,0 1-1 16,1 3 4-16,3 7-6 15,2 7 6-15,2 8-4 0,3 9-1 16,0 4 4-16,0 4 0 0,3 2-3 15,2 8-18-15,5 7 8 0,0 10-2 16,3 6 24-16,-2 2-5 0,-1 1 2 16,0-3 5-16,1-3-5 0,0-1-5 15,0-9 6-15,2-4-5 0,0-5-3 16,2-6 6-16,1-5-7 15,1 0 0-15,1-8 7 0,1-7-4 16,1-2-6-16,-1-9 1 0,0-3 4 16,-1-1-4-16,-5-4-30 15,0-1-5-15,-5 3-12 0,-3-2 15 0,-2 3-22 16,-3 4-12-16,-5 0-26 15,-9 5-51-15</inkml:trace>
  <inkml:trace contextRef="#ctx0" brushRef="#br0" timeOffset="62361.566">3047 11797 449 0,'21'-55'0'16,"5"-1"170"-16,-1 0-124 0,-1 7-30 15,-1 7-13-15,-3 7-2 16,-1 4-2-16,-4 6-126 0,-3 4-101 16</inkml:trace>
  <inkml:trace contextRef="#ctx0" brushRef="#br0" timeOffset="66571.807">13374 9783 254 0,'-2'0'0'0,"2"0"126"0,-3-2-54 15,2-4-15-15,-1-1-3 16,0 0-9-16,1-1 1 0,0 0-11 15,1-1-5-15,-3 1 1 0,0 2 5 16,2 0-11-16,-3 1-12 0,-2 1-7 16,-1 3 11-16,-2 0-6 15,-1 1 2-15,0 0 4 0,-2 0 14 16,1 0 6-16,-3 0-5 0,1-4 17 15,-3-1-8-15,-3-4-5 0,0 0-3 16,-5-1-8-16,-1-2-3 0,-2 5-6 16,-2-1-1-16,1 3-5 0,0-2-7 15,-2 0 2-15,-1-5 3 0,-4-1-6 16,4-1 8-16,0-3 14 15,-1 2-2-15,0-1-12 0,-1-1-5 16,-4 0-5-16,-1-2 0 0,-3 4 5 16,2 2-4-16,0 2 1 0,1 5-3 15,0 2 1-15,4 2 0 0,-1 2 1 16,-1 0 0-16,0-2 1 15,-2 1-2-15,3 1 0 0,0-2 0 16,1 2 2-16,2 0-2 0,-3 0 0 16,1 6 1-16,3 4-2 0,-4 2 2 15,1 3-2-15,-1 0 1 16,1 0 0-16,2 1 2 0,-2 1-3 15,3 0 2-15,0 2 1 0,3-1-3 16,-3 1 0-16,4 0 3 0,-1 3-4 16,-1 2 3-16,2 0-1 0,0 3 0 15,2-2-1-15,2 4 1 0,-1 2 0 16,1 0-2-16,0 3 2 15,-2 1 0-15,2-1 0 0,1 0 2 16,2 0-4-16,2-4 4 0,3-1-3 16,2-2-1-16,3 0 2 0,3 1 0 15,1-1 0-15,1 2-2 0,3-2-1 16,1 3 1-16,1 0 3 15,0-1-2-15,3 2-2 0,1-2 5 16,2-2-2-16,-1 0 0 0,1-1 0 16,2-2 3-16,-1 1-4 0,2-2 2 15,1-1 13-15,0 1-11 0,1-2 6 16,4 0-3-16,-4 1-6 15,3-2 0-15,0-1 9 0,-1 1-11 16,0 0 4-16,1-2 0 0,-1 2-3 16,0-1 2-16,0-1 1 0,-2 2-3 15,1-2 2-15,1-1 1 0,-1 0-3 16,2 0 1-16,1-3 0 15,1 2-4-15,4-1 5 0,-1-2 2 16,3 1-2-16,1 1 4 0,0-5 1 16,-1 4-7-16,-2-2 2 0,2-2 3 15,-1 2-6-15,2-2 4 0,1-1 0 16,1-1-2-16,2-1 0 15,1-1 1-15,2 0-3 0,3-4 4 16,3 0 0-16,1-2-1 0,3 0 5 16,4-7-6-16,-2 1 0 0,4 0 13 15,1-5-10-15,1 4-3 0,2-3 0 16,0 2 8-16,-1 0-7 15,3-1 4-15,2 2-2 0,-1-2 0 16,0 2 0-16,-6-2-2 0,-2 2-2 16,-4 0 2-16,-2-2-1 0,-2 2 0 15,-1-6 0-15,-1-3 1 0,0 1-1 16,-2-7 0-16,-1-2 4 0,-3-1-5 15,1-5 2-15,-6-4 5 16,-3-5-6-16,-5-3 0 0,-7-4 6 16,-3 3-5-16,-6-3 4 0,0-2 0 15,-7 0 7-15,0-1 4 0,-3-2 0 16,1 4-7-16,-1-3 0 0,0 2-8 15,-1 2-1-15,-3-1 0 16,-2 2 0-16,0 1-1 0,-4 4-5 16,-2 3 3-16,-6 0-5 0,-3 4 6 15,-6-1-4-15,0 2-11 0,-2 6 5 16,-1 2-1-16,1 6-14 0,2 4 2 15,2 9-13-15,3 3-52 16,0 2-30-16,0 14-51 0,-1 1-185 16</inkml:trace>
  <inkml:trace contextRef="#ctx0" brushRef="#br0" timeOffset="68276.905">15276 9965 641 0,'13'-21'0'0,"0"9"215"15,-3 2-120-15,-2 2-32 0,-4 2-16 16,-2 3-2-16,-1 3-15 0,-1 0-23 16,0 3-13-16,0 11 1 15,-2 7 1-15,-5 14 6 0,-4 13 5 16,-3 5-1-16,0 6-3 0,3 1 5 15,3-5-1-15,2 0-7 0,3-5 0 16,0-5 19-16,3-1-11 0,3-9-1 16,1-4 1-16,4-5-5 15,4-5 3-15,2-3-1 0,5-3 0 16,5-6 10-16,5-5 9 0,6-4-3 15,7-6 3-15,5-9-9 0,7-2-6 16,3-4-2-16,-1-2 0 0,-2 3-4 16,-2 1 3-16,-5 2-4 0,-4 3-2 15,-3 2 0-15,-5 0 3 16,-3 2-3-16,-4-2-4 0,-5 1 4 15,1-2-17-15,-6 1 10 0,-6 2-6 16,-2 0-8-16,-5 3 11 0,-4 0 0 16,1-2-8-16,-2-1 3 0,-3-1-7 15,-2 0-2-15,-5 1 2 16,2 1 4-16,0 1 7 0,-1-1 13 15,1-1 1-15,-1 0-4 0,1-4 2 16,0 0 5-16,1 1-4 0,-2-2 3 16,-2 2 1-16,-2 3-8 0,0 2 4 15,-2 5-4-15,1 3-3 16,-3 0 3-16,2 5 2 0,-2 3 0 15,1 2-1-15,-1 3 3 0,1 4-4 16,1 5 4-16,2 3 2 0,3-1-4 16,4 2 0-16,3-1 5 0,3-2-5 15,3-3 0-15,4 0 8 0,5-5-6 16,1-2 7-16,1-3-3 15,2-5-5-15,0-2 1 0,0-3 2 16,1-5 2-16,0-5-2 0,1-2-2 16,-1-3-3-16,0-1 2 0,-3-3 1 15,-2 4-2-15,-2-4 5 0,-2 3-5 16,0 0 0-16,-4-1 3 15,-1 5 0-15,-2 2-2 0,0 5 1 16,-1 1-1-16,0 3-2 0,0 1 2 16,0 0 0-16,0 1-8 0,0 6-3 15,0 6 13-15,0 4 1 0,0-1 4 16,0-1-4-16,1-1-2 15,3-4 2-15,2-1-5 0,-2-1-4 16,3-3 8-16,0-2-2 0,3-2-2 16,3-1 2-16,2-2 6 0,5-7-6 15,2-2 2-15,1-3-4 0,1-1 0 16,-2-4-1-16,-2 0 4 15,-1 0-4-15,-4-1 3 0,-2 0-2 16,-3-1-1-16,-1 2 4 0,-3 2 3 16,-1 6-6-16,-3 4 2 0,-2 5 1 15,0 2-4-15,0 0-2 0,0 6-4 16,0 8-5-16,0 5 15 15,-1 6 4-15,1 0-1 0,0-2-2 16,2-7-2-16,6 0 0 0,0-5-1 16,2-6 0-16,2 1 0 0,2-4 0 15,2-2 0-15,-1-2 3 0,1-7 0 16,0 0 2-16,-1-4-6 15,-1-2 1-15,-1-1 3 0,-2-1-3 16,0 0 0-16,-1-1 5 0,0 0-5 16,-3-2 0-16,1 0 1 0,-2-3-1 15,0 1-3-15,-2 1 4 0,0 2-2 16,-2 5 2-16,-1 6 1 0,-1 3-3 15,0 5-4-15,0 0 3 16,0 4-10-16,-3 8 2 0,-1 9 17 16,-3 6-7-16,2 5 0 0,1 4 9 15,2 3-7-15,-1 6 8 0,2 1-4 16,-1 4 4-16,2 1 2 15,0-1 0-15,0-4-2 0,0-5-4 16,0-5-3-16,0-2-6 0,0-9 6 16,0-3 3-16,0-5-8 0,0-5 4 15,0-5-4-15,-2-2-13 0,1-3 1 16,1-2-12-16,0 0-31 15,0-2-22-15,2-6-47 0,-1-7-181 16,3-11-373-16</inkml:trace>
  <inkml:trace contextRef="#ctx0" brushRef="#br0" timeOffset="68810.935">16652 10115 729 0,'0'-2'0'0,"0"0"274"0,0 0-213 16,0-1 0-16,3-2-27 0,6-3-18 15,0-4-7-15,3-2-7 16,0-1 0-16,0-1-4 0,0 0 2 16,0-3 0-16,-1 1 0 0,0-1-10 15,-3-1 7-15,-1 1-3 0,-4 4 2 16,-2 5 4-16,-1 3 0 0,-1 7-10 15,-6 0-2-15,-1 2-13 16,-6 10 24-16,-2 8 2 0,-2 9 5 16,1 5 2-16,-1 2-4 0,3-2-1 15,3 0 2-15,1-3 0 0,6-6 4 16,3-1 6-16,2-5-5 0,0-2-5 15,0 0 2-15,4-5-4 0,4 0-5 16,1-5 2-16,0-1 0 16,3-5 4-16,-2-1-3 0,3 0 0 15,1-9-2-15,-1-2 2 0,0-5-1 16,1 0-5-16,-1-4 9 0,0 0-5 15,-1-2 0-15,0-1 2 0,0-4-1 16,-3 2-7-16,0-4 9 16,-2 3-2-16,-1 4 0 0,-2 6 0 15,-4 7 0-15,1 7 0 0,-1 2 0 16,0 0 1-16,0 9-1 0,-5 9-15 15,0 9 21-15,1 7-6 0,0-2 0 16,4-6 17-16,0 0-16 16,2-8 2-16,6-2 0 0,0-4-6 15,4-3 0-15,1-5 3 0,1-4-57 16,2 0-30-16,1-10-66 0,-2-7-319 15</inkml:trace>
  <inkml:trace contextRef="#ctx0" brushRef="#br0" timeOffset="69465.973">17113 9584 919 0,'-1'-3'0'0,"1"3"189"0,0-2-171 16,0-1-3-16,9-4-9 0,6-3 4 15,4-2-7-15,4 4 3 0,1 1-3 16,-1 3 0-16,2 3-1 0,-3 1-3 16,-2 8 2-16,-2 6 2 15,-4 2-4-15,-3 3 2 0,0 0 1 16,-6 0-1-16,-2 0 2 0,-3 0 5 15,0-1-9-15,-3-2 2 0,-7 1 9 16,-2 3-7-16,-6-4 4 0,-1-1-2 16,-2 0-6-16,0-2 2 15,3-2 6-15,1-2-6 0,3-4 0 16,2 0 0-16,2 0-1 0,7-1 0 15,2-3 2-15,1 1-2 0,0-2 0 16,0 0 0-16,0 0-13 0,3 0 8 16,5-1-8-16,3 0 19 15,7-2 2-15,0 0-4 0,3 3 1 16,-2 1 1-16,0 6-5 0,-1 3-1 15,0 4 0-15,2 0 3 0,-3 2-3 16,-1 2 0-16,-1-3 3 0,-2 2-3 16,-3 0 0-16,-2-2 0 0,-2-1 0 15,-5 1 0-15,-1-6 0 16,0 1-6-16,-11 0 10 0,-3 2 1 15,-9 2-2-15,-5 3 0 0,-3 3 0 16,-5 1-5-16,0-1 4 0,1-3 2 16,4-2-6-16,3-3 2 0,3-5 0 15,5-2 0-15,1-3 0 16,4-2 2-16,6 0-3 0,0-1 0 15,3-4 0-15,5-1-16 0,1-1-20 16,0-3-22-16,8 0-93 0,5-4-94 16,1-4-162-16</inkml:trace>
  <inkml:trace contextRef="#ctx0" brushRef="#br0" timeOffset="71594.095">21898 11006 370 0,'10'-20'0'0,"-2"5"166"15,2 1-120-15,-3-3 4 0,2 3 10 16,-3-1-8-16,0 4-7 0,-1 0 1 16,0 0 1-16,0-2-1 15,-3 3 2-15,-1 3 3 0,-2 1 9 16,1 1-28-16,-3 2-14 0,-4 0-12 15,-5 3-12-15,-8 8 7 0,-7 9 12 16,-7 9-12-16,-6 6 7 0,-3 4-6 16,-4 11-2-16,-4 5 0 15,-6 6 6-15,-5 7-3 0,-9 3-3 16,-3 5 0-16,0 2 4 0,-4 2-4 15,-3-2 7-15,-1 0-3 0,-1-2 8 16,5-6 3-16,5 1-3 0,4-4-1 16,10-9 2-16,9-8-6 15,8-9 2-15,8-9-5 0,6-2-3 16,1-5 4-16,3-6-6 0,6-3 0 15,3-4 2-15,1 0 2 0,3-4-3 16,3-4-2-16,1-1 3 0,3 0-2 16,1-5-2-16,2-5 1 0,1 0-7 15,1-5 12-15,6-5-4 16,2-3-2-16,2-5 6 0,4-4-1 15,1 0 2-15,3-4-3 0,0-1 3 16,-1 2-7-16,2 0 6 0,-3 7-1 16,-2 5-2-16,-4 5 0 0,1 3 7 15,-3 5-9-15,-1 1 4 16,0-1-2-16,-3 5 0 0,-1 0 0 15,-3 2 3-15,-1 3-4 0,0 0-3 16,-3 0-3-16,-4 7-3 0,-7 11 13 16,-5 14-2-16,-3 6 1 0,-3 11 1 15,0-2-1-15,2 0-3 16,3-2 2-16,5-6 1 0,5-6-5 15,6-8 6-15,2-5-1 0,2-5-2 16,0-6-1-16,5 0 0 0,3-2-1 16,0-6 4-16,3-1 11 0,4 0-10 15,1-3 6-15,4-2-7 16,2-1-3-16,2-3 2 0,2 3 3 15,5-1-5-15,2-3 2 0,3 3-1 16,0-2 0-16,0 3-28 0,-1 1-38 16,-4 2-55-16,-4 0-9 0,-5-2-107 15,-8-3-324-15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50:48.40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11576 3428 704 0,'0'-1'0'0,"0"1"140"16,0 0-62-16,0 0-4 0,0 7-28 16,0 5-3-16,0 8 2 0,0 6-13 15,2 11-4-15,-1 11 2 16,0 13 4-16,0 14-2 0,-1 14-3 15,2 6-11-15,-2 7-10 0,0-1-6 16,0 2 3-16,0-3-3 0,0-4-4 16,0-10 4-16,0-6 1 0,0-11-4 15,0-11 2-15,0-7 0 16,2-11-1-16,-2-9 19 0,1-4-4 15,-1-5-8-15,0-3 4 0,-4-2-3 16,1-3-7-16,0-4 2 0,0 1 0 16,1-3-6-16,0-4 6 0,2-1-4 15,-1-3-11-15,1-2 9 16,0-6-4-16,0-8-14 0,3-8 7 15,2-5 1-15,-1-8 0 0,5-4 1 16,-3-1 0-16,3-2 3 0,1 0 8 16,0 4 0-16,1 2-4 0,-1 0 8 15,1 5-4-15,-1 1 0 16,0 1 2-16,1 4 0 0,-3 2-1 15,2 2 3-15,-3 7 1 0,-3 3-3 16,-3 5 5-16,3 5-1 0,-4 1-1 16,0 2 0-16,0 0 2 0,0 2-5 15,0 8 1-15,-4 9-2 0,0 12 0 16,-2 8 6-16,-4 7-4 15,3 8-3-15,-4 5 1 0,1 1 0 16,0 2 1-16,-1-3-1 0,1-3 3 16,1-4-3-16,1-9-8 0,1-3 7 15,0-7-8-15,3-7 9 0,-1-1 0 16,0-8-5-16,2-4 8 15,-1-2-2-15,1-6-2 0,1-5 2 16,-3 0 20-16,-2 0-2 0,-3-7 3 16,-3-4-2-16,-2-8 1 0,0-8-5 15,-3-4-6-15,0-7-1 0,0-5 4 16,2 1-5-16,2-2-3 15,-1 4 3-15,5 10-5 0,0 4-2 16,2 7 4-16,1 6-3 0,2 8-2 16,2 0 0-16,3 4 0 0,-1 1-61 15,1 4-37-15,3 8-68 0,0 0-137 16,0-5-444-16</inkml:trace>
  <inkml:trace contextRef="#ctx0" brushRef="#br0" timeOffset="3632.207">6635 7775 637 0,'-5'-11'0'0,"-2"0"162"15,0-3-95-15,-5-3-18 16,-2-1 1-16,-1-1-5 0,-2-1-23 16,-1 0-4-16,-3 0 4 0,-1-2-3 15,0 1 0-15,-2-1-2 0,-2 3 1 16,0 2 0-16,-2-3 4 0,-2 1-5 15,1-1 0-15,-5 2-3 16,2-1-3-16,-3 0-2 0,-3-1 5 16,-2 0-5-16,-2-1-3 0,-2 2 8 15,-2 1-2-15,-5 0 5 0,-2 0 1 16,2 2-3-16,-4 0-6 0,0 2 1 15,0 1-8-15,-1 3-3 16,0 0 2-16,-1 2 3 0,-1 2-6 16,-1-1 4-16,-1 3-1 0,3 1-2 15,-2 1 2-15,0 2 1 0,-3 0-2 16,-1 0 0-16,-3 0 4 0,0 1-1 15,2 2 8-15,0 0-1 16,1 2-1-16,-1 0 1 0,0 1 0 16,0 2-5-16,0 2-1 0,-1 4 1 15,-1 1-3-15,-1 2 2 0,-1 4-2 16,0 0-3-16,-1 2 2 0,5 1 2 15,0 4-4-15,1 1 2 16,0 4 3-16,0 5-5 0,-2 2 2 16,1 6 1-16,-3 0-4 0,2 9 3 15,-2 1-2-15,2 2 0 0,0 2 2 16,1 1 0-16,3 1-1 0,2 1 0 15,4 1 3-15,0 1-4 16,3 2-2-16,-1-2 5 0,3 3-4 16,2-2 4-16,3 4-1 0,1 2-2 15,4-2-2-15,1 1 3 0,2-1 2 16,0 1-1-16,2 3-2 0,1 3 1 15,3 1 0-15,1 0 1 0,2 0-1 16,3 3 0-16,1-3 0 16,5 0 0-16,3-1 0 0,0 2 1 15,4 1-2-15,-1 0 2 0,3 1-1 16,0 0 0-16,3 1 0 0,2 3 1 15,0 0-1-15,3 0 0 0,0-1 0 16,2-2 0-16,3-3 0 16,3-3 3-16,1-1-3 0,4 3 0 15,0-3 3-15,2 0-5 0,3 0 2 16,3 0 2-16,2 0-4 0,0 0 4 15,3 3 0-15,1-2-3 0,2 5 2 16,1-2 1-16,-2-4-3 16,5 3 2-16,-2-8 3 0,5 0-1 15,0 2 3-15,-1-1-4 0,1 1-1 16,2 2 3-16,1-3-2 0,2 0-3 15,3-1 2-15,0-4 4 0,4-1-5 16,0-4 0-16,0 1 6 0,2-1-7 16,1-3 2-16,7-2 3 15,-3-3-2-15,6-2 7 0,0 0-5 16,1-3 0-16,0 0 4 0,1 1-3 15,-1-1-4-15,1-1 6 0,2-2-1 16,-5-3 1-16,4-2-1 0,0-3-3 16,1-4 1-16,4-1 2 15,-1-3 0-15,4 0-5 0,-1-2 2 16,1-3 0-16,3 2-3 0,-2-2 0 15,-2-2 3-15,1-3-3 0,0-3 0 16,1-3 2-16,0 0-2 0,-1-4 0 16,1-1 4-16,-1 0-4 15,2 0 11-15,-3 2-6 0,0-2-2 16,-1-1 3-16,-2-3 2 0,0-1-2 15,-3-3 3-15,0 0-5 0,0-3-3 16,-1-4 7-16,1-2-8 0,0-1 0 16,1-4 0-16,-2 1 4 15,0-4-5-15,-3-4 2 0,0 1 1 16,-3-4-3-16,2-2 2 0,0-3 2 15,0-6-4-15,-2-1 2 0,3-3 4 16,-1-2-5-16,0 0 0 0,0-3 4 16,0-1-6-16,-1 1 4 15,1-4 2-15,-3-1-6 0,-2-1 4 16,1 0-1-16,-2-2-2 0,0 0 2 15,0 0 1-15,-1-3-3 0,1-4 2 16,-1 1-2-16,-1 0-1 0,1-2 4 16,0-1 0-16,-2-2-5 15,2-1 6-15,-1-2-2 0,1 0-2 16,-2-3 2-16,-2 0-1 0,-2 2-1 15,-2-3 2-15,0 1 0 0,-2 1-1 16,-2-1 0-16,0 1 3 0,-2 1-8 16,-1-1 10-16,-3-2-2 0,0 1-4 15,-4-2 2-15,-2 2 2 16,-3 1-3-16,0 0 0 0,-3-3 1 15,-2 0-1-15,-1-4 0 0,-2 3 5 16,0-2-5-16,1 4 0 0,-2 0 7 16,1-2-7-16,-6 0 0 0,2-1 8 15,-3 0-3-15,2 2 7 16,-3 1-2-16,-3 1-1 0,-1-2 11 15,-2-1-4-15,-2-1-12 0,0-1-1 16,-3 1 0-16,-5-1-5 0,-1 2 4 16,-2-1 2-16,2 1-5 15,-5 1 2-15,4-1 0 0,-4 1-1 16,0 0-1-16,-1 0 4 0,-3 2-6 15,-1 1 3-15,-2 0 0 0,-2 1 0 16,-1 1 0-16,0 0 3 0,-4 1-5 16,-1 2 4-16,-1 1-3 0,-2 3 0 15,-4-2 1-15,1 6 0 0,-5-1-2 16,1 3 3-16,-2 0-1 15,1 2 0-15,-2 2-1 0,-1 2 1 16,1 2 0-16,-4 3-1 0,1 0 1 16,-1 1 0-16,-1 0-1 0,1 0 2 15,0 1-2-15,0-1 1 16,0 1 2-16,1-2-4 0,-2 3 3 15,2 1-1-15,-1 0 0 0,2 1 0 16,0 1 1-16,1 2-2 0,-1 2 2 16,-1 3-3-16,0 4 1 0,0 3 1 15,-6 3 0-15,4 2-4 16,-1 4 7-16,0 2-6 0,3 3-9 15,-4 1-11-15,2 4-10 0,1 2-25 16,-2 1-20-16,1 7-45 0,-7 4-131 16,-4-7-129-16</inkml:trace>
  <inkml:trace contextRef="#ctx0" brushRef="#br0" timeOffset="8010.458">12773 7596 582 0,'0'-2'0'15,"0"0"207"-15,0-1-149 0,-1-1 1 16,-2-2-27-16,-2 2-10 16,-1-3 1-16,1 2-6 0,-1-2-1 15,0-1 1-15,-2-1 3 0,-1 1 2 16,1 1 2-16,-1-4-6 0,0 2 0 15,-1 0 5-15,-2-3-2 16,-1 1-4-16,0 0 3 0,-2-3-1 16,3 3-7-16,-6-3 5 0,1 1 3 15,-2 1-5-15,-2-2 2 0,2 5-3 16,-3-1 2-16,0-2-7 0,-4 0 2 15,-5 0-2-15,-2-3-6 16,-2 1 7-16,0 3 6 0,-2 1-3 16,-3 2-7-16,-1 0-5 0,-7 2 0 15,-2-1 0-15,-1 3 1 0,-2 2-4 16,-4 0 4-16,0 2 1 0,-3 0-5 15,-2 0 4-15,-4 4 1 0,-1 1-4 16,-1 1 2-16,0 0 0 16,1-3-1-16,2 2 0 0,-2 0 4 15,3-2 2-15,0 4-3 0,-2-1 1 16,2-1-6-16,0 5 4 0,-1 0 2 15,-1 5-1-15,0 1 0 0,0 1 2 16,1 2-6-16,-2 1 2 16,2 1 5-16,1 2-8 0,0 1 4 15,4-2 1-15,-2 0-3 0,2-1 0 16,1 3 4-16,1 2-6 0,2 3 4 15,4 5-2-15,0 0-1 0,2 5 2 16,3 2-1-16,0 0 0 16,2 4 0-16,2 0 1 0,1 1-2 15,1 0 2-15,3 4 2 0,2 0-4 16,-2 3 2-16,2-3 0 0,-2 3-1 15,0 2 0-15,0 0 0 0,-3 3-1 16,2 0 2-16,1 2 0 0,1 0-2 16,1 1 2-16,4 1-1 15,1-1-1-15,2-1 2 0,6-1 0 16,0-1-1-16,1 0 0 0,4 0 2 15,0 0-2-15,1 0 0 0,1 0 0 16,2-1 0-16,-3 3 0 0,1-2 1 16,4 3-1-16,-5 3 0 0,3 2 2 15,1 1-2-15,0 1 0 16,1-1 2-16,3 2-2 0,-1 0 0 15,1-2-1-15,0-1 1 0,2-2 0 16,-2 0 4-16,4-1-5 0,-1 2 2 16,0 0 1-16,1 0-5 15,-2 3 6-15,1-4 1 0,1 3-5 16,0 0 2-16,3 0 0 0,1 3-3 15,1 1 4-15,0-1-1 0,0 3-2 16,3 2 2-16,1-5 0 0,3 1-1 16,1-1 0-16,3-3 0 15,-1 0 0-15,4-1 0 0,-1 0 2 16,1 1-2-16,0 1 0 0,2 0 3 15,-1 5-3-15,1 1 0 0,2-3 12 16,1 1-10-16,2-3 5 0,2 0-1 16,2 2-5-16,3-3 3 15,1 0-2-15,2-1-1 0,3 0 2 16,1-4-1-16,3-2 0 0,0-3 2 15,4 1 2-15,-1 0-1 0,2 0 5 16,2-1-1-16,0-4-3 0,1 0 1 16,2 2-1-16,1-5-5 15,1 4 5-15,0-1-4 0,1-7-2 16,2 2 0-16,-1-3 7 0,4-1-7 15,0-2 6-15,1 0-4 0,3-2 0 16,-1-2 3-16,2-3-3 0,-1 1-2 16,0-5 0-16,1-2 4 0,0-3-5 15,0-2 2-15,1-2 4 16,-4 1-7-16,3-2 4 0,-1-2 5 15,1-3-1-15,1 0 4 0,0 0-3 16,0-6-2-16,2 2 1 0,1-2-1 16,-1-3-3-16,-1 2 2 0,-1-6-1 15,-1-1-5-15,-3 0 4 16,0-2 2-16,-1 0-4 0,-1-1 0 15,1 0 3-15,-1 0-5 0,-1-6 3 16,3-2-1-16,-2-3 0 0,1-1 0 16,-1 0 2-16,-1-2-3 0,0-3 2 15,1 0 3-15,-2-2-6 16,-1-1 4-16,-2 1-3 0,-2-3 0 15,0 0 2-15,-2-1 2 0,-2-2-4 16,0 0 2-16,-2-3 2 0,1-1-4 16,1-3 2-16,3 1 3 0,-1-3-6 15,-1-2 4-15,0 0 0 0,-2-3-3 16,1-1 2-16,-1 1 1 15,1-3-3-15,0-1 2 0,-3 1 3 16,-1-3-8-16,1-3 8 0,-2 1-3 16,1 0-2-16,-1-3 2 0,-1 2 6 15,0-1-2-15,1 1 2 0,-3-4-2 16,-1 0 3-16,-1-6 4 15,-1 0-4-15,-3-3-3 0,1-1 4 16,-3-1-6-16,-2-1 0 0,1-1 2 16,-3 2-3-16,1-1-2 0,-1-1 0 15,-1-2 5-15,-1 0-7 0,-2-2 4 16,1-2-2-16,-4 2-1 15,-1-1 2-15,1 1 2 0,-2 0-4 16,-1-4 2-16,-2 1-1 0,1 0 0 16,-1-3 0-16,-2 1 2 0,0 3-3 15,-1 0 2-15,-2-2 1 0,0 2-1 16,-3-3 7-16,-2 0-1 15,1 4-6-15,-2-4 7 0,-1 4-4 16,-1 1-5-16,1-4 2 0,-2 0 5 16,1-1-7-16,0-1 2 0,0 0 0 15,-3 1-2-15,-4-2 0 0,0 0 3 16,-1 1-4-16,-1-3 4 15,-1 3 0-15,1 2-3 0,-2 1 2 16,-1 5-2-16,-2 4-3 0,1 0 8 16,-1 1-3-16,0 0-2 0,-1 0 1 15,1 1 0-15,-2-1 0 0,2 1 0 16,-3 2 1-16,1 0-1 0,-2 1 0 15,-2 0-2-15,-2-3 1 16,2 2 2-16,-1 1 0 0,-2 0-1 16,-1 3-1-16,2 4 1 0,-4 3 0 15,0 3-1-15,-1 2 4 0,-3 0-6 16,0 2 4-16,-1 2-2 0,-1 0-4 15,3 0 7-15,-2 3 0 0,3-2-4 16,0 1 4-16,-2 1-2 16,2 0 0-16,-3-1-1 0,4 1 0 15,-5 2-2-15,2 0 5 0,0 1-4 16,1 1-3-16,-2 3 7 0,0 0-2 15,1 2 0-15,1 1 0 16,-2 1 0-16,0 5-5 0,1 2 6 16,-2 4-2-16,1 3-2 0,-1 2 2 15,-2 5 1-15,-2 1 0 0,0 3-7 16,0 0-9-16,0 0-9 0,2 0 1 15,1 4-9-15,1 1-24 0,3 0-5 16,2-1-24-16,-1 1-38 16,1 5-23-16,-1 0-42 0,-3-1-221 15</inkml:trace>
  <inkml:trace contextRef="#ctx0" brushRef="#br0" timeOffset="13293.76">22020 8025 498 0,'-16'-21'0'16,"-2"3"112"-16,0 1-71 0,-4 0-5 15,0 1 9-15,-2 0-8 0,-1 1-3 16,3 0-10-16,-1 0 1 0,2-2 2 15,-1 0-2-15,1 0-4 0,-1-4-7 16,0 0 0-16,-1-3-1 16,-2 1 3-16,-1-2 0 0,-2-3-3 15,-2 3 4-15,-3 0-5 0,-2-1-5 16,-5 2-3-16,-2-1 0 0,-2-3 4 15,-1 2 13-15,-4-3 0 0,1 1-2 16,-2 2-3-16,-2-2-10 0,-4 2-1 16,1-2 2-16,-1 1-2 0,-1 1-6 15,0 3 2-15,0 0 8 16,-3 1-5-16,1 2 2 0,-4 1 0 15,-1 2-3-15,-3 1 4 0,2 0-1 16,-4 1-5-16,-2 0 7 0,0-2-4 16,0 1 3-16,1-1 4 0,5 0 4 15,-1 1 4-15,0 0-5 16,1 0-3-16,-1 4-6 0,-1 0 4 15,-1 2-6-15,-3 3-3 0,-2 0 0 16,-2 3 7-16,0 1-7 0,0 1 7 16,3 2 0-16,0 0-7 0,0 0 0 15,1 0 11-15,0 0-7 16,4 0-1-16,-2 1 1 0,-1-1-3 15,1 1 1-15,-3 0 0 0,0 2-1 16,0 0 11-16,1 0-9 0,-2 3-4 16,2 2 2-16,-3 0 11 0,2 5-8 15,-2 2 4-15,0 1-4 16,-3 2-4-16,-2 1 0 0,1 1 10 15,0 2-13-15,2 0 6 0,-2 1 3 16,2 1-4-16,-1 4 1 0,-1 1 0 16,1 1-3-16,-2 4 0 0,-2 0 6 15,0 1-5-15,3 3 2 16,0-2-2-16,0 4-1 0,2 3 0 15,0 2 8-15,0 2-9 0,0 0 2 16,3-3 12-16,1 4-7 0,-1-1 2 16,2 2-2-16,0-2-3 0,2 2 3 15,4-2-1-15,2 1-2 16,3 1 1-16,1 0 1 0,1 0-3 15,2 0 0-15,2 1 3 0,4-3-5 16,2-1 0-16,1 4 9 0,3-1-10 16,1 1 2-16,1 1 2 0,1 4-4 15,3-3 2-15,2 6 1 16,1 0-1-16,3 0 1 0,-1 4-1 15,3-2-2-15,0-1 2 0,2 3 1 16,4 0-2-16,-1 1 0 0,3 0 2 16,2-2-6-16,2 1 8 0,3-2-3 15,1 3-1-15,2 0 0 16,0 2 2-16,4 2-4 0,1 0 4 15,0 2 0-15,2 1-3 0,0-1 1 16,3 1-1-16,1-1 1 0,-1 0 0 16,2 2 1-16,0 1-1 0,5 0 0 15,0 1 0-15,2 1-1 16,3-3 2-16,0 2 1 0,2-2-3 15,2 2 2-15,4-1 2 0,1 2-5 16,1 1 4-16,1 0 1 0,1 0-5 16,2 3 4-16,1-2-3 0,0 2 1 15,1-1 0-15,2-2 5 0,2 0-6 16,4-1 2-16,-1-4 1 15,4 2-2-15,3-5 0 0,4 2 1 16,2-1-2-16,1 0 2 0,2 1 3 16,2-3-5-16,2 1 2 0,2-5 2 15,3-1-4-15,0-2 2 0,3-1 4 16,1-2-5-16,3-1 0 15,2 1 5-15,0-4-4 0,1 0 0 16,3-1 2-16,0-5-3 0,1 2 0 16,0-4 4-16,-1 1-5 0,2-3 2 15,1-1 4-15,0-1-6 0,4-2 2 16,0 2 4-16,5 1-4 15,-3 0 3-15,-1 1-2 0,2-1-3 16,-2-2 2-16,0-1 2 0,-1 0-2 16,2-1 3-16,2-4-2 0,-1 0 0 15,4 0 2-15,-1 0-1 0,1-4-3 16,0-1 0-16,-1-2 6 0,-1-1-5 15,-1-3 6-15,1-1-7 16,0 1 0-16,0-1 0 0,3-1 6 16,0-1-8-16,-1-1 4 0,-1-1-1 15,0-5-2-15,-1 0 2 0,2-4 3 16,-2-4-2-16,1 2 4 0,0-3-2 15,3 0-5-15,-3-3 2 16,0 2 4-16,-1 1-7 0,-1-2 4 16,-2 2-1-16,-3-2-1 0,1-1 0 15,-1 0 3-15,-1-7-4 0,4-3 2 16,-1-3 1-16,2-1-2 0,-1-5 6 15,2-1-3-15,0-1-5 16,-1-2 4-16,-1-3 1 0,-2-3-3 16,0-1 0-16,0-1 2 0,0-3-3 15,-1-1 2-15,2-2 1 0,-1 0-2 16,-1-3 0-16,-1 2 0 0,-4-4 0 15,0-2 1-15,-4 1 4 0,-3-5-8 16,1-1 5-16,2-2 0 16,-2-2-4-16,4-3 3 0,-4 2-1 15,2 0 0-15,-5-3 0 0,1 2 1 16,0-2-1-16,-2 0 0 0,0-2 1 15,-1-3-4-15,-2-3 6 0,0-2-3 16,0 0-2-16,-2 0 4 16,-1 0 1-16,-1 1-4 0,-4-2 0 15,-1-2 2-15,0 3-2 0,0-3 2 16,-4 1 0-16,-1 0-2 0,-3-1 2 15,-2 1 1-15,-3 0-4 16,1 0 3-16,-3 0-2 0,-1-1 0 16,-1 2 2-16,-4-5-1 0,2 5 0 15,-6-5 0-15,-2 4 1 0,-2-2-1 16,-1 0 0-16,-4-1 0 0,0 0-1 15,-2 1 2-15,-2 0 0 0,1 0-1 16,-2 2 0-16,0 1 3 16,-3-1-1-16,-1 2 2 0,-4-1 0 15,-1-1-5-15,0 0 2 0,-2 2 4 16,-2-1-5-16,-3 2 0 0,-2-4 4 15,-1 0-5-15,-1 0-1 0,0-1 6 16,-2 1-8-16,2 0 5 16,-3 0 0-16,0 0-2 0,-1-3 2 15,-4 3-1-15,0-3 0 0,0 5 0 16,-4 0 0-16,0-1 0 0,-1 5 0 15,-3-3 1-15,-1 1-1 16,-1-1 0-16,-3 0 0 0,1 3 0 16,-1-1 0-16,-2 2 0 0,0 1 0 15,-4 3 0-15,1 1 1 0,-4 2-1 16,-1 0 0-16,-3-1 2 0,-2 2-3 15,-3 3 2-15,-2 1 1 0,-1 5-2 16,-1 0-3-16,1 3 3 0,-2 4 0 16,0 0 0-16,-3 6 1 15,0 1-6-15,-4 3 7 0,2 5-3 16,-1-1-2-16,-3 5 6 0,2 1-6 15,-4 4-19-15,-1 2 2 0,-4 4-7 16,2-1-13-16,-2 5-9 0,1 2-12 16,3 3-56-16,-4 3-20 15,-2 6-52-15,-5 0-207 0</inkml:trace>
  <inkml:trace contextRef="#ctx0" brushRef="#br0" timeOffset="14931.854">4818 14323 603 0,'0'-19'0'0,"0"4"227"0,-1 3-140 15,0 5-9-15,-1 3-8 0,1 3 2 16,0 1-2-16,-1 0-23 0,1 0-12 15,1 5-16-15,0 12-15 16,0 9-4-16,7 14 0 0,2 10 26 16,4 7-9-16,-1 4-13 0,3 1 4 15,-2 0-3-15,-2-6-5 0,-2-6 0 16,0-8 4-16,-2-6-5 0,-3-11 2 15,-1-4 1-15,0-9-3 16,-1-4 2-16,4-2 0 0,-2-3-1 16,1-3-3-16,3 0 3 0,0-6 0 15,5-5-1-15,8-6 1 0,-1-3 0 16,4-6 0-16,1 0 1 0,0 3-1 15,-1-2 0-15,0 5 0 0,-6 3-29 16,-1 3-8-16,-2 8-35 16,-4 6-38-16,-1 0-15 0,-3 7-45 15,-1 1-160-15</inkml:trace>
  <inkml:trace contextRef="#ctx0" brushRef="#br0" timeOffset="15437.883">5349 14139 690 0,'-3'0'0'0,"3"6"265"0,-1 8-206 15,1 9-27-15,0 7 9 0,2 8-7 16,2 1-19-16,-1 2-10 0,-1 0-1 16,-2-2 0-16,0-2-3 15,0-6 0-15,-1-7 1 0,0-7 0 16,1-7-3-16,0-4 2 0,0-2-1 15,1-2-2-15,1 1 2 0,-1-2 0 16,1-1-48-16,0-7 30 0,1-8 11 16,-1-8-6-16,0-8 7 15,0-4 4-15,-1-6 1 0,-1-4 2 16,0-4 1-16,-3-9-2 0,-1-1 0 15,-1-1 3-15,-2 5 1 0,3 13 6 16,1 9 2-16,2 12 7 0,1 12 2 16,0 5-7-16,4 4-11 15,4 3 0-15,5 11 9 0,4 10 19 16,1 7-2-16,4 5-6 0,0 1-2 15,-1-1 4-15,0 1-20 0,-3-1 5 16,-2 3-1-16,-3-3-5 0,1 0-3 16,-1 0 4-16,-1-2-6 0,1-2 2 15,-5-7-2-15,-1-4-49 16,-1-4 14-16,-2-4-6 0,-2-2-32 15,-2 1-45-15,-3 1-72 0,-9-5-150 16</inkml:trace>
  <inkml:trace contextRef="#ctx0" brushRef="#br0" timeOffset="15637.894">5398 14382 665 0,'10'-34'0'0,"5"2"297"0,0 2-212 15,3 2-39-15,2 3-29 16,3-1-11-16,3-1-4 0,3 4-4 15,0 0-36-15,-1 2-17 0,-4 4-10 16,-6 2 2-16,-6 8-31 0,-5 2-25 16,-4 2 7-16,-2 3-10 0,-1-2-6 15,0 0-29-15</inkml:trace>
  <inkml:trace contextRef="#ctx0" brushRef="#br0" timeOffset="16104.921">5680 14033 205 0,'3'-7'0'0,"-2"2"186"0,2 3-108 16,-1 2-6-16,0 2 11 0,5 7-13 16,0 8 37-16,4 7-17 0,2 6-23 15,2 6-6-15,0 2-9 16,-1 1-22-16,-3-3 4 0,-1-7-3 15,-3-4 9-15,-1-6 8 0,-2-5-38 16,-1-3-5-16,-2-5-2 0,-1-3 8 16,0-1 10-16,0-2-4 0,0 0-4 15,0 0-9-15,-1-7-2 16,-4-5 2-16,1-3-6 0,1-6-3 15,0-1 0-15,1-5-3 0,-2 1-1 16,-2-6 7-16,0 1-3 0,0-4-9 16,-2 0 1-16,2 3-3 0,1 7-6 15,5 9 18-15,0 7 3 0,0 5-4 16,5 4-1-16,7 5 3 15,8 10-1-15,2 5 8 0,4 2-1 16,3 4-3-16,-2-2 0 0,6 5 33 16,-5 0-19-16,-3-7-13 0,-3-3-2 15,-4-11-3-15,-3-3 7 16,-5-3 8-16,-2-2 5 0,-5 0-3 15,0 0-5-15,-2-3 5 0,-1-4 12 16,0-4 11-16,-1-7-8 0,-5-3-11 16,1-4-5-16,-2-4-5 0,-2-5 5 15,0-3-6-15,0-5-6 0,-1-3 0 16,-2-3 3-16,2 0-4 15,1 5 2-15,0 11 1 0,6 12-4 16,1 9-9-16,2 11-8 0,7 2-71 16,4 14 30-16,5 13-19 0,3 7-50 15,0 2-48-15,0 0-193 0</inkml:trace>
  <inkml:trace contextRef="#ctx0" brushRef="#br0" timeOffset="16781.959">6367 13680 739 0,'0'-5'0'15,"0"5"266"-15,0 0-150 0,-1 4-37 16,1 9-54-16,-3 9-21 0,2 7-6 16,-3 4 4-16,2-4 1 0,-3-4-3 15,0-4 0-15,3-6 0 0,-1-4 2 16,1-5-2-16,2-3 2 0,0-3-3 15,0 0-12-15,0 0-10 16,0-3-6-16,2-5-13 0,4-3 29 16,1-4 3-16,-2-7-11 0,2 0 7 15,-4-3 6-15,-1-3 9 0,-2-1 1 16,0-3-3-16,-1 1 2 0,-3 4 6 15,1 6 5-15,-1 9 4 16,4 5 9-16,0 6 5 0,0 1-9 16,0 6-15-16,4 10-10 0,3 10 8 15,2 7 16-15,0 4-11 0,0 3-2 16,3-1-1-16,-2-1-2 0,3 3 2 15,1 0-5-15,-3-1 0 16,2-2-2-16,-3-2-7 0,0-6-4 16,-3-2-2-16,-3 0 3 0,-1-3-8 15,-1 0-7-15,-2-1 1 0,-1 0-24 16,-4-2 29-16,-3-2-67 0,1-4 13 15,-4-2 10-15,1-1-15 16,2-4 19-16,0-1 9 0,2-5 33 16,3-2 23-16,0-1 24 0,2 0-2 15,0-2 3-15,1-1-4 0,0-1 3 16,0-2 25-16,2 0 0 0,3 1 5 15,0-3-7-15,3 1-16 16,1 2-3-16,1-2 14 0,1 2-14 16,0-1-10-16,0-2-1 0,1 1-1 15,2-2 3-15,2 1 0 0,5 0-1 16,1-4-14-16,-2 2-10 0,-1 0 2 15,-5 3-2-15,-4 3-80 16,-6 4-39-16,-4 0-139 0</inkml:trace>
  <inkml:trace contextRef="#ctx0" brushRef="#br0" timeOffset="17553.003">11369 14613 677 0,'0'-4'0'0,"0"4"236"0,0 1-184 16,1 15-9-16,5 10 19 0,1 13 20 15,3 11-25-15,-1 6-23 0,0 2-2 16,0 2-5-16,-1-6-12 0,-3-3-7 16,0-3-2-16,-1-7-6 15,0-5 0-15,0-9 2 0,-1-8-1 16,1-6 1-16,1-8-2 0,2-3-2 15,3-2 1-15,4-6-1 0,4-8 4 16,6-5-2-16,2-1 0 0,5-5 0 16,-2 0 3-16,0 2-4 15,-2 1 2-15,-4 3 1 0,-4 6-3 16,-6 0 2-16,-3 4-2 0,-2 4-65 15,-3 0-2-15,2 0-25 0,4-1-71 16,-2-1-120-16,2-2-235 0</inkml:trace>
  <inkml:trace contextRef="#ctx0" brushRef="#br0" timeOffset="18009.03">11968 14536 695 0,'0'0'0'16,"0"7"237"-16,0 13-175 0,0 13 17 16,1 5-26-16,1 4-17 0,0-1-15 15,0-4-5-15,-2-1-5 16,0-2 1-16,0-3-7 0,-2-5-2 15,-1-10-1-15,3-5-1 0,0-7-2 16,0-3-21-16,4-1-7 0,1 0-9 16,-1-11 5-16,2-5 1 0,0-6-13 15,0-2 23-15,-1-4 15 0,-1 2 5 16,-2-3 4-16,-2-9-1 15,0-4-1-15,-2-7 7 0,-2-4-4 16,-1 0 8-16,-1-1 4 0,3 8 4 16,-2 12 3-16,1 12-2 0,3 11 10 15,1 10 6-15,1 4-28 0,8 14-11 16,4 12 6-16,3 12 58 15,1 8-36-15,3 2 0 0,-3-2-4 16,-1-4-5-16,-1-4-4 0,-4-8-6 16,0-8-3-16,-2-1-6 0,-1-6 4 15,1 1-2-15,0 2-41 0,2-6-1 16,-1-4-8-16,-3-5-54 15,-2-6-32-15,-5 0-19 0,-6 2-76 16</inkml:trace>
  <inkml:trace contextRef="#ctx0" brushRef="#br0" timeOffset="18149.038">12000 14725 545 0,'14'-18'0'0,"3"-1"181"16,3 1-108-16,1 0-52 0,0-1-17 15,3 6-1-15,-1-2-6 0,-2 1-183 16,1-2-38-16,-1-1-40 0</inkml:trace>
  <inkml:trace contextRef="#ctx0" brushRef="#br0" timeOffset="18648.066">12315 14429 315 0,'1'0'0'0,"0"5"252"0,3 11-147 15,-1 2 13-15,1 7 0 16,0 3-54-16,1 1-22 0,0-1 4 16,1 3 0-16,-2-3-11 0,-3-7-30 15,3-6 6-15,-3-8 2 0,0-4-7 16,1-1 10-16,-2-2-5 0,0 0-1 15,0 0-1-15,0 0-6 16,0 0-2-16,0-1 0 0,0-4-2 16,0-8-14-16,0-2 16 0,0 0-2 15,0-3 0-15,-3 0 2 0,2-3-1 16,-1-3 0-16,0-1 0 0,1-2-1 15,0-1-10-15,0 4 5 16,2 6 1-16,4 4-1 0,4 9 3 16,1 3 2-16,4 3-2 0,5 8 4 15,4 8-1-15,2 3 0 0,5 6 0 16,1 7 5-16,2-1-7 0,3-4 3 15,-2-9-2-15,-4-7-9 16,-5-5 13-16,-7-5-3 0,-7 0 0 16,-4-1 0-16,-4-1 0 0,-3 0 0 15,0-1 0-15,-3-9 54 0,0-1-22 16,-2-8 12-16,-5-3 3 0,3-3-8 15,-4-8-8-15,-1-1-11 0,1 1-11 16,0-7 0-16,-2-3 7 16,0-3-3-16,1-5-11 0,-1 7 1 15,6 15-6-15,-2 8 6 0,6 11 1 16,1 6-4-16,2 4 0 0,5 14-62 15,5 10-17-15,6 7 13 16,4 5-69-16,-2-3-108 0,-3-3-194 16</inkml:trace>
  <inkml:trace contextRef="#ctx0" brushRef="#br0" timeOffset="19004.086">12876 14072 851 0,'14'-18'0'0,"3"0"272"0,1 5-176 16,2 5-41-16,0 4-14 16,2 4-7-16,1 8-1 0,-2 8-21 15,-4 7-4-15,-3 1-4 0,-8 5 8 16,-5 4-2-16,-1 7 4 0,-10 7-4 15,-3 5-9-15,0-2 5 0,1-7-10 16,4-6-9-16,3-9 6 16,4-6-4-16,1-9-3 0,0-6 14 15,2-4 0-15,2-2-10 0,2-1 11 16,1 0-1-16,1-2 0 0,2-5 0 15,0 0 1-15,2-2-2 0,-2-2 2 16,3 0 5-16,-2 0-11 16,3-3 7-16,1-2 0 0,4-1-4 15,1-6-19-15,1 2-81 0,0-1-2 16,-2 4-21-16,-3 1-136 0</inkml:trace>
  <inkml:trace contextRef="#ctx0" brushRef="#br0" timeOffset="19746.129">19134 14786 856 0,'0'-4'0'15,"0"2"268"-15,-1 1-188 0,1 1-18 16,0 7-34-16,0 11-28 0,2 11 0 16,4 11 15-16,0 5-4 0,2 2-4 15,2-1-6-15,-3-3 2 16,-2-5 0-16,0-6-3 0,0-7 0 15,-1-6 4-15,1-5-5 0,2-5 2 16,0-3-2-16,5-4 0 0,3-2 2 16,6-8 1-16,3-5-3 0,7-4 2 15,3-3 1-15,3 0-1 16,1 2 2-16,-2 1-1 0,-2 2-2 15,-1-1 0-15,-2 1-5 0,-4 2-48 16,-5 1-29-16,-5 6-46 0,-4 2-156 16,-4 0-185-16</inkml:trace>
  <inkml:trace contextRef="#ctx0" brushRef="#br0" timeOffset="20203.155">19789 14689 835 0,'2'-7'0'16,"-2"4"232"-16,0 3-127 0,-2 5-50 16,0 15-37-16,-3 8-13 0,0 9 5 15,-1 3-4-15,2-4-5 0,-1-6 3 16,-1-5-1-16,3-4-5 15,-1-4 4-15,2 1 1 0,2-6-5 16,-3-4 4-16,3-5-3 0,0-2 0 16,0-1-2-16,0-1-14 0,5-6 8 15,4-6 7-15,-1-5-4 0,3-5-2 16,0-3 6-16,0-3 3 0,-1-2-2 15,-2-6 2-15,-2-1-1 16,-2-4 0-16,-1-5 0 0,-4 3 18 16,1 2-4-16,0 5-1 0,-1 12 1 15,1 9 5-15,2 12 9 0,2 4-15 16,2 4-11-16,5 13 6 0,3 6 6 15,2 13 6-15,2 3 3 16,1 4-15-16,-3-1-2 0,1-5 1 16,-3 2-5-16,-4-4-1 0,0-4-1 15,-4-2 0-15,0-5-61 0,-2-5 27 16,-1-1-3-16,-1-2-19 0,-2-3-2 15,0 1-7-15,-4-2-38 16,-3-5-19-16,-4 0-150 0</inkml:trace>
  <inkml:trace contextRef="#ctx0" brushRef="#br0" timeOffset="20881.194">19788 14815 617 0,'8'-14'0'15,"3"-1"324"-15,2 1-231 0,4 1-18 16,4 3-17-16,-1 1-38 0,4 5-15 15,2 1-6-15,2 1-1 16,-1-1-19-16,-1 0-24 0,2-2-1 16,-4 0-11-16,-3-1 19 0,-4-2-47 15,-3 3 41-15,-8 2 43 0,-2-1 2 16,-2 1 4-16,0 1-5 0,-1 0 0 15,0-1 3-15,0 0-3 16,-1-2 0-16,1-2 13 0,-1 1 25 16,0-2 10-16,0 2 4 0,0 0 12 15,0 1-4-15,0 5-20 0,0 0 0 16,1 0-16-16,2 14-20 0,2 6 2 15,-1 13 23-15,3 6-11 0,0 1-6 16,-2-2-4-16,1-3-6 16,-1-7-2-16,-1-8 0 0,0-4 4 15,-1-7-4-15,-2-6 0 0,-1-2 0 16,0-1 0-16,0 0 26 0,0-4 0 15,0-3-13-15,-3-7-8 0,2 1-4 16,-1-3-2-16,0-1 2 16,-1 0-3-16,2-2-2 0,-3-3 4 15,1-2 0-15,1-2 0 0,1-4 0 16,1 1-1-16,0 0-1 0,0 4 3 15,3 8-1-15,2 7 0 16,3 8-2-16,7 3 2 0,2 10 3 16,6 5-3-16,3 3 5 0,-1 2-6 15,3 1 2-15,-3 2 1 0,-2-2-4 16,-3-4 3-16,-5-4 1 0,-3-4-4 15,-3-2 1-15,-2-2 0 0,1-4 1 16,-1 0 0-16,-5-2 0 0,-2 1-2 16,0-1 4-16,0-3 7 15,-1-6 33-15,-3-6 0 0,0-6-35 16,1-3 10-16,-3-5 5 0,2-4-11 15,2-4-8-15,-1-3 1 0,1-1-3 16,-2 2-2-16,2 8 2 0,-1 10-3 16,3 10-8-16,0 8 1 15,0 3-23-15,0 0-67 0,0 3-24 16,2 9-23-16,1 3 2 0,1 2-173 15</inkml:trace>
  <inkml:trace contextRef="#ctx0" brushRef="#br0" timeOffset="21403.224">20690 14333 966 0,'11'-23'0'0,"3"0"208"16,-1 3-119-16,2 4-40 0,0 6-10 16,-2 8-18-16,1 2-14 15,1 6-4-15,-2 7 0 0,0 4 1 16,-6-1-2-16,-2 0 1 0,-4 0 2 15,-1 2 2-15,-6 2 3 0,-4 3 0 16,0 3-7-16,-2 0-3 0,2 1 0 16,-1-3 0-16,2-2-52 15,-1-2 19-15,3-2-10 0,0-3-5 16,5-2 19-16,0-1 2 0,2-7-1 15,0 0 5-15,2-1 1 0,4-4-4 16,1 0 6-16,2 0 11 0,1-2 5 16,1-2 2-16,0 1 0 15,1 2 2-15,0 1 0 0,2 0 4 16,2 1 12-16,-1 4 8 0,1 2-6 15,-1 3-3-15,-1 1 0 0,-4 0 3 16,1 3-5-16,-2-2-8 0,-5 5 0 16,0 0-4-16,-4-1 4 15,-4 2-2-15,-4 0-2 0,-5 0 4 16,-2 2-2-16,-4-1-1 0,-4 1 2 15,-2-2-3-15,-3 1 1 0,-3-2 1 16,2-2 0-16,0-2-6 0,4-4 5 16,3-3-4-16,4-3-80 15,3-3-31-15,1 0-161 0</inkml:trace>
  <inkml:trace contextRef="#ctx0" brushRef="#br0" timeOffset="23764.359">4310 16011 592 0,'-2'45'0'0,"2"9"140"0,0 8-53 15,0 4-58-15,0 2-9 0,0-2-10 16,-1-2-5-16,-2-6-1 15,-3-7-8-15,1-7-3 0,0-9-6 16,1-10 6-16,3-9 7 0,1-7 0 16,0-6 0-16,0-3-3 0,2-2 2 15,2-14 2-15,1-6 10 0,2-8-4 16,-2-7 10-16,3-6 10 15,-3-5-4-15,0-7 2 0,-1-3-2 16,-3-7 3-16,-1-3 13 0,0-3-5 16,0-3 2-16,0 1-1 0,-1 2-7 15,1 2-1-15,0 7-7 0,1 10 0 16,2 10 0-16,2 14-2 15,-1 8-2-15,1 9-6 0,0 5-8 16,3 6 2-16,0 6-2 0,2 13 0 16,4 14 6-16,0 16 8 0,3 9-4 15,-3 5-4-15,3 4-4 0,0-4-3 16,-1 0 4-16,1-2-3 0,-2-4-4 15,1-6 4-15,-1-6-1 16,-3-7-1-16,1-9-21 0,-3-3-3 16,-1-7-12-16,-1-4 14 0,-5-3-16 15,0-4-14-15,-2-3 5 0,-1-1-44 16,0-1-108-16,-9-3-209 15</inkml:trace>
  <inkml:trace contextRef="#ctx0" brushRef="#br0" timeOffset="23948.369">4350 16295 758 0,'0'-14'0'16,"2"-6"226"-16,9-1-165 0,3-5 0 16,5 2-4-16,3 0-11 0,4 0-18 15,4 3-18-15,-1 4-6 0,1 3-8 16,-2 4-44-16,-1 5-16 0,-1 0-65 15,-1 5-18-15,-4 0-102 0</inkml:trace>
  <inkml:trace contextRef="#ctx0" brushRef="#br0" timeOffset="24231.385">4890 15945 959 0,'-3'-18'0'0,"0"2"236"0,-3 1-158 16,0 5-15-16,0 3-3 0,-1 3-14 15,0 3-16-15,0 1-10 0,-2 5-3 16,-2 10-5-16,1 10-7 16,-1 10 0-16,0 9-4 0,1 4-2 15,4-2 2-15,4-1 2 0,2-5-4 16,5-4 2-16,2-6-1 0,7-9-10 15,3-6 1-15,1-6-13 0,2-4-19 16,-3-4 2-16,1-1-10 0,-1-7-28 16,1-4-7-16,2-5-15 15,-1-4-64-15,2-5-11 0,-2-3 13 16,2 0-68-16,2-1-64 0</inkml:trace>
  <inkml:trace contextRef="#ctx0" brushRef="#br0" timeOffset="25980.486">5140 15955 39 0,'11'-39'0'16,"-5"2"369"-16,-3 3-225 0,-3 4-26 15,-7 5 30-15,-3 5-3 0,-1 8-49 16,-3 5-18-16,0 7-6 0,1 2-21 15,2 10-6-15,-1 10-7 0,6 7-23 16,1 5-9-16,3 4-3 16,1 1 8-16,1-3-7 0,0 1 1 15,4-7 0-15,1-4-2 0,-1-4-5 16,2-3 4-16,1-6-1 0,-2-2-1 15,3-4-2-15,-1-4 2 0,1-1 0 16,4-2-18-16,-3-2-1 0,2-6-7 16,2-5-1-16,2-2-5 15,-2-3-17-15,4-4 9 0,-4-3-1 16,0-1 2-16,-3-2 19 0,2-1 10 15,-2-2 5-15,-3 2 7 0,0 1-2 16,-4 5 0-16,-1 3 11 0,0 8 7 16,-2 5 9-16,0 5-4 15,0 2 1-15,0 2-4 0,0 10-12 16,1 7 0-16,-1 6-1 0,0 3 0 15,0 3-3-15,2 0-4 0,5-2 0 16,2-3 4-16,2-7 5 0,1-6-8 16,1-5-1-16,-1-1 0 15,-2-4 0-15,0-3 3 0,-1 0-4 16,1-4 2-16,-2-2-1 0,1-2 0 15,-1-2 5-15,1 0-6 0,0-5-2 16,-2 1 5-16,-1-4 1 0,-3 0-5 16,-3-2 4-16,0-4 9 15,-6 0-12-15,-4-3 2 0,-1-2 3 16,-3 3-5-16,3 4 2 0,1 5 3 15,3 8-5-15,1 3 2 0,3 6 0 16,1 0-1-16,0 0 0 0,2 10 0 16,0 4-10-16,0 1 8 15,5 3 1-15,1-3-5 0,0-2-4 16,3-3-1-16,-1-6 1 0,0-1 6 15,2-3-2-15,0 0-12 0,3-7 1 16,0-5-3-16,-2-2-4 0,3-3 13 16,1-1 2-16,-1-1 2 15,-1-1-2-15,-2 0 5 0,-1-1 2 16,-4-1 3-16,-2 3 0 0,-3 2 2 15,-1 5 13-15,0 2 9 0,-1 4 6 16,1 5 1-16,-2 1-2 0,2 5-10 16,0 12-15-16,0 7-2 0,0 8 3 15,2 1-3-15,0-2 1 16,2-1-6-16,0-3 4 0,-3-7 1 15,4-2-4-15,-3-4 2 0,3-2-1 16,3-1 0-16,-2-5-1 0,1-3 1 16,1-3 0-16,1 0-3 0,1-5 3 15,0-4-21-15,1-2 10 16,0-3 3-16,0-2 1 0,-1-4 3 15,-2-2 3-15,2-2-4 0,0-2 6 16,0-6-2-16,-2 0 0 0,-4-1 2 16,-2 1 0-16,-2 7-2 0,0 3 2 15,1 10 1-15,1 6-2 16,-2 6 0-16,1 8 5 0,2 9-7 15,-2 5 3-15,2 6 3 0,-2-1-4 16,0 0 0-16,2-3 6 0,-1-3-6 16,-1-4 0-16,4-5 1 0,-2-4-1 15,1-3-2-15,1-2 3 0,0-2-2 16,1-1 0-16,3-5 1 15,2-6 0-15,-1-2-7 0,2 1-5 16,1-5-17-16,-1 0 19 0,1-4-8 16,-2-1-10-16,1 0 20 0,0-3 6 15,1-1-1-15,1-2 6 0,-5 2-4 16,-2 5 2-16,-2 7 4 15,-2 6-3-15,1 6-2 0,-1 4 0 16,0 10 7-16,0 7 7 0,0 5-8 16,-1 2-3-16,-2 2-3 0,0-3 0 15,0-3 11-15,0-3 7 0,0-1-2 16,-3-5 1-16,2-3-2 15,0-2-2-15,1-3-9 0,0-1 0 16,0-4-2-16,0 0-4 0,0 0-4 16,1-6 1-16,3-3-4 0,1-8-6 15,2 0 3-15,0-2 0 0,1-6 0 16,3-3 5-16,1-5 5 15,0-4-4-15,-2 0 0 0,-2 0 2 16,0 3 2-16,0 5 3 0,-1 8 1 16,-2 9-1-16,0 8 2 0,2 4 2 15,0 12 3-15,1 9 3 0,0 5-1 16,-2 6-7-16,0 0 1 15,0-3-4-15,-1-2 0 0,1-6 0 16,1-4 1-16,3-2-1 0,8-9-1 16,2-4 7-16,4-4 0 0,0-7-4 15,1-7-1-15,-2-3-2 0,2-5 1 16,-3-4 0-16,0-2 0 15,-5 0-4-15,-3-2 4 0,-5-5 2 16,-2 0-2-16,-3-3 3 0,-3-3-4 16,-1-1 2-16,0-4 16 0,2-1-7 15,0-4-1-15,3 0-7 0,0 2-2 16,1 5 0-16,-1 8 4 0,0 10-1 15,0 12 8-15,-4 11-2 16,2 5-7-16,0 20-1 0,4 15 9 16,-4 14-1-16,-1 11-5 0,-2 11-1 15,0 2-3-15,-3-1 0 0,-2-2 6 16,1-9-8-16,-1-11-18 0,1-7 12 15,2-9-7-15,1-9-4 16,1-5-9-16,0-6-8 0,2-4 6 16,2-4-9-16,0-3-13 0,1-3 17 15,0-4 10-15,2-5-7 0,-1-2 9 16,2-1 6-16,-2-4 8 0,1-3 8 15,2-4 1-15,-2-6 0 16,8-2 0-16,-2 0-1 0,2-1 1 16,2 4 0-16,-1 7 20 0,-1 4 11 15,-1 6 2-15,0 5 7 0,-2 4 8 16,0 2-21-16,-1 3-11 0,-1 11-11 15,0 2-1-15,-1 4-1 0,-1-1-3 16,-2 2 0-16,-2 1 6 16,-1-2-6-16,-2 2 0 0,-1-3 5 15,1-1-7-15,-1-1 4 0,0-1 21 16,-1-2-17-16,-2-1 0 0,-4-1-3 15,-1 0-5-15,-3-3-25 0,1 0-46 16,0-1-86-16,-2-2-217 16</inkml:trace>
  <inkml:trace contextRef="#ctx0" brushRef="#br0" timeOffset="26198.498">6497 14969 787 0,'18'-22'0'0,"8"3"282"0,-1-1-206 16,3 4-24-16,3-1-27 0,1-1-16 15,2-1-7-15,2-3 2 0,-4 1-2 16,-1 1-4-16,-6-1-34 0,-3 4-25 15,-6 2-133-15,-10 4-163 0</inkml:trace>
  <inkml:trace contextRef="#ctx0" brushRef="#br0" timeOffset="27781.589">11482 16034 830 0,'2'9'0'0,"2"9"166"0,1 12-90 16,-1 9-14-16,1 8-30 15,-1 4-10-15,0-1-7 0,0-1-4 16,0-6-1-16,0-7-6 0,0-2 1 16,-2-7-4-16,1-5-2 0,0-2 2 15,1-3 3-15,-2-6-6 0,0 1 4 16,-1-4-2-16,1-2 0 15,-1-3-3-15,0 0-2 0,0-3-2 16,-1 0 3-16,-1-3 1 0,-3-9-4 16,-1-8 4-16,2-6 0 0,-1-8-2 15,1-3 6-15,-1-6-1 0,0-6 0 16,-1-6 0-16,1-2-1 0,-1-1 1 15,2-1 0-15,-3 5 15 16,4 4-3-16,-3 7 1 0,3 11-2 16,0 13 5-16,-1 9 6 0,3 6 0 15,0 1-1-15,0 2-8 0,0-4-5 16,1-2-3-16,5-4 8 0,1-7 2 15,4 0 4-15,1-4 0 16,2 0-3-16,2-2-4 0,3 2-2 16,4 1-6-16,3 4-7 0,3 4 6 15,1 1 0-15,-1 4-27 0,-3-1-32 16,-2 4-14-16,-4 4-7 0,-6 1 15 15,-6 8-22-15,-8 9-46 16,-5 11-7-16,-11 8-107 0</inkml:trace>
  <inkml:trace contextRef="#ctx0" brushRef="#br0" timeOffset="28064.605">11548 16220 527 0,'21'-12'0'0,"7"-5"220"0,1 2-151 15,-1-1-45-15,0-1-16 0,-3 4-5 16,-3 1-6-16,0 3-26 0,-4 2 0 15,-1 3-7-15,-1 1 6 0,-2 2-18 16,-1 1-22-16,-1 0 29 16,-2 0 17-16,-1 5 10 0,2 0 17 15,-3 1-3-15,-1 0 0 0,-1 5 47 16,-1 1 27-16,-1 4 22 0,2 3 10 15,-3 3-25-15,-1 2-14 0,-1 1-14 16,-1 0-4-16,0-4-3 16,1-2-18-16,-1-3-13 0,3-6-10 15,-2-1-2-15,2-3-1 0,-1-3-4 16,1-1-28-16,0-2-56 0,-3 0-76 15,0-6-121-15</inkml:trace>
  <inkml:trace contextRef="#ctx0" brushRef="#br0" timeOffset="28197.612">11851 15795 691 0,'-3'-5'0'0,"3"3"146"0,4 2-146 15,4 0 0-15,3 3-141 0,-1 4-80 16</inkml:trace>
  <inkml:trace contextRef="#ctx0" brushRef="#br0" timeOffset="28547.632">12059 16094 566 0,'9'22'0'0,"-4"1"333"0,-2-3-222 16,-3 0-36-16,-1-2-8 0,-5 0-14 16,0-1-17-16,1-3-11 15,-1-6-8-15,2-1-6 0,1-5-2 16,1-2 0-16,1 0-3 0,-1-5-4 15,2-4-4-15,0-7-8 0,6-4-8 16,1-2-5-16,5-6 9 0,-1-1 2 16,0-1-1-16,0-4 10 15,-1 0 2-15,-2 0-2 0,2 6 5 16,-2 8-1-16,0 6-2 0,2 8 0 15,-1 6 1-15,2 8 0 0,3 11 14 16,0 8 1-16,0 7-10 0,0 2 1 16,-3-3-4-16,-2-3-1 15,0-6 3-15,-1-4-7 0,-3-6-8 16,2-5-10-16,3-3-28 0,1-6-44 15,2 0 4-15,4-6-35 0,-3-5-160 16,5-4-96-16</inkml:trace>
  <inkml:trace contextRef="#ctx0" brushRef="#br0" timeOffset="29275.674">12492 15920 470 0,'2'-35'0'15,"-2"0"320"-15,-4 1-176 0,-5 8-51 16,-4 3-2-16,0 10-19 0,-4 10-14 16,0 5-7-16,-2 12-18 0,-1 9-2 15,1 6-11-15,3 7-8 16,4 3-7-16,6-1-4 0,2-4 3 15,3-2-4-15,1-3 0 0,4-3 0 16,-1-4-1-16,1-6-29 0,1-3-2 16,0-5-9-16,2-2-16 0,2-4 8 15,0-2 0-15,1-2-32 16,3-9 1-16,1-3-6 0,0-3-50 15,1-5 37-15,-1 0-27 0,1-4 5 16,-2-2 84-16,-1-2 33 0,-4-2 8 16,-3 3 84-16,0 4 3 0,-1 11 17 15,-2 3-3-15,1 7-9 16,-1 4-38-16,2 4-9 0,1 10 5 15,-1 7 10-15,4 3-26 0,-3 2-23 16,0-3-9-16,0-5-1 0,-1-2-3 16,-1-6-1-16,2-4 1 0,-1-3-2 15,4-3 0-15,1-1-1 16,0-9 1-16,4-1-20 0,-2-2-17 15,1-5-24-15,2-1-27 0,0-2 4 16,-2-2 16-16,1-1 18 0,-6-3 49 16,1 0 2-16,-3-2 5 0,-2 1 29 15,-1 4 11-15,0 3 7 16,-1 7-5-16,1 6-5 0,1 7-6 15,-1 2-18-15,0 14 29 0,-1 7 30 16,-1 9-43-16,2 4-16 0,-1-2-4 16,0 1 2-16,0-7 4 0,1-5 7 15,-2-4-5-15,1-5-13 16,1-6-8-16,1-2 1 0,-2-2-2 15,-1-2-2-15,0-1 1 0,0 0-1 16,0-3-29-16,3-6 8 0,1-2 9 16,2-6-19-16,2-1 3 0,-2-4-2 15,1-3 1-15,2-6 22 16,0-4 6-16,-2-4-1 0,3-2 5 15,-3 2-2-15,3 6 0 0,0 6 0 16,-2 10 11-16,2 12-1 0,3 5 11 16,-2 6 12-16,0 11-7 0,2 9-2 15,0 6-11-15,0 8-5 16,0-2 0-16,-4-3 4 0,1-5-6 15,-5-6-2-15,0-3-2 0,-4-3-2 16,2-5 0-16,0-3-24 0,-2-3-27 16,2-3-24-16,-1-3-88 0,0-1-321 15</inkml:trace>
  <inkml:trace contextRef="#ctx0" brushRef="#br0" timeOffset="29747.701">13194 15345 701 0,'-1'-7'0'0,"-2"6"273"16,-2 1-169-16,-3 0-27 0,0 7-36 16,-3 6-9-16,0 5-4 0,1 9-1 15,2 5-1-15,1 6 5 0,3 3-6 16,3 5-10-16,1-1-5 15,1 0-5-15,5-6-3 0,1-6-4 16,1-8-11-16,1-5-13 0,3-6-16 16,-1-4 7-16,2-8 8 0,1-2 13 15,1-8 11-15,2-6 3 0,1-3 0 16,4-4 0-16,-1-6 1 0,2-4-2 15,1-3 1-15,-3-6 1 16,-1-1-2-16,-3-5 2 0,-2-1 0 16,1-6-1-16,-2 2 0 0,-5 4 3 15,1 8-5-15,-8 13 4 0,-2 12 3 16,0 7 21-16,-7 7 3 0,-3 4-4 15,-3 16-13-15,1 9-3 16,-1 9 0-16,-1 5 6 0,1 3 5 16,4 0-1-16,0 0-1 0,6-6-1 15,0-6-5-15,3-4-8 0,4-6 5 16,3-4-8-16,2-6-2 0,2-4 2 15,1-3 0-15,1-3-1 16,4-2-39-16,1-2-21 0,1-5-60 16,2-6-49-16,0 0-246 0</inkml:trace>
  <inkml:trace contextRef="#ctx0" brushRef="#br0" timeOffset="32912.882">19010 16138 676 0,'-2'-7'0'0,"1"2"242"0,0 3-173 16,1 1-2-16,0 1-15 0,0 0-10 16,0 0-13-16,0 0-11 0,0 6-2 15,2 8 12-15,0 5 7 16,4 13-9-16,1 7 5 0,0 8-8 15,1 2-6-15,2 2-3 0,0-4-9 16,-1-4-5-16,-1-2 0 0,0-7 6 16,-3-5-7-16,1-4 2 0,-1-5 1 15,2-6-3-15,0-3 1 16,2-3 0-16,6-7 0 0,5-1-2 15,7-9 1-15,8-5 0 0,7-1 2 16,3-3 0-16,5 0-2 0,-3 2 2 16,-6 2 1-16,-3 2-3 0,-10 3-15 15,-7 4-1-15,-9-1-3 16,-4 5 4-16,-8-1-23 0,0 1-34 15,-2 0 22-15,-7 0-87 0,-2-4-153 16,-5 3-59-16</inkml:trace>
  <inkml:trace contextRef="#ctx0" brushRef="#br0" timeOffset="33212.899">18940 16070 735 0,'14'-19'0'0,"10"-5"294"0,8-3-200 16,8-4-23-16,7-1-11 15,5-1-24-15,0 3-3 0,-6 1-11 16,-2 7-12-16,-10 1-5 0,-5 9-8 16,-8 5 6-16,-5 4 0 0,-6 4-32 15,-5 1-17-15,-5 6-23 0,-3 5-17 16,-7 7-20-16,-7 6-48 0,-3 1-177 15,-10 4-201-15</inkml:trace>
  <inkml:trace contextRef="#ctx0" brushRef="#br0" timeOffset="33347.907">19052 16206 573 0,'19'-2'0'0,"6"-6"233"16,8-3-170-16,3-2-26 0,2 0-29 16,0-1-4-16,1 2-8 0,-2-1-172 15,-3 4 36-15,-2 2-116 0</inkml:trace>
  <inkml:trace contextRef="#ctx0" brushRef="#br0" timeOffset="34263.959">19601 16131 586 0,'0'17'0'15,"0"2"288"-15,2 2-197 16,4 5-29-16,-1 1-14 0,2 1-12 16,-1-2-10-16,-1-4-10 0,0-5-5 15,-3-2-3-15,0-3-1 0,0-5-3 16,-2 0-3-16,0-5 3 0,0 0-1 15,-2-2 1-15,1 0 2 16,-2-6-4-16,2-5-4 0,1-3-11 16,0-5-4-16,8-8-16 0,0-2-5 15,4-4 2-15,1-2 10 0,1 0 17 16,-1 1 7-16,2 2-1 0,-1 7 5 15,-3 7-1-15,4 9-1 16,-3 7 0-16,0 3 23 0,0 11 5 16,-3 10-6-16,0 5-9 0,-2 4-6 15,0 1-2-15,0-3-3 0,-3-4-4 16,1-3 4-16,1-4 2 0,3-6-4 15,1-6-1-15,5-5-1 16,4-1-1-16,4-10-1 0,2-3-7 16,3-3-5-16,1-1 8 0,-2 0 4 15,-2-2 2-15,-4 0 4 0,-4 0 2 16,-4-5 17-16,-3-1 4 0,-6-2 2 15,-3-2-3-15,-1 2 2 16,-6 3-3-16,-4 8 9 0,-3 9-1 16,-5 2-13-16,-3 6-8 0,-6 11-4 15,0 6-4-15,2 6-3 0,3 1 2 16,4-4 1-16,7-1-2 0,4-3 0 15,6-5-1-15,1-2-5 16,7-2 4-16,3 0-5 0,2-5-19 16,2-2 5-16,1-1-2 0,-1 0-6 15,-1-1 14-15,-1 0 9 0,-1 1 3 16,-1 0 1-16,0 6-2 0,-1 5-3 15,2 6 6-15,-1 8-6 0,-2 5-14 16,-1 9-29-16,0 8-23 16,-2 5-5-16,2 5 73 0,-1-2 1 15,-3-5-79-15,-3-1-95 0,0-3 178 16,0-7 0-16,-2 2 0 0,-3-3 8 15,-2-3-7-15,-1-1 46 0,-1-8 8 16,-2-4-52-16,-2-2-2 16,-1-3-1-16,-4-2 0 0,1-4 0 15,-1-5 10-15,-2-5 42 0,1-1 20 16,0-2-18-16,-1-6-7 0,2-4-3 15,4-7 2-15,3-2-9 0,4-11-10 16,2-9-14-16,5-7-8 16,5-8 6-16,5-7-1 0,5-5-1 15,4-1-2-15,5-3-3 0,2 0-4 16,5 9 0-16,1 5 7 0,2 9-10 15,1 12 5-15,1 10-1 0,-1 7-2 16,-1 7 2-16,-2 4 0 0,-2 4-2 16,2 5 2-16,-3 1 1 0,-2 9-3 15,-3 7 2-15,-4 5 0 16,-9 2-1-16,-4 4 0 0,-7 1 2 15,0-6-9-15,-11 0-8 0,1-7-18 16,0-6-29-16,-2-6-11 0,1-4-100 16</inkml:trace>
  <inkml:trace contextRef="#ctx0" brushRef="#br0" timeOffset="34402.967">20333 15700 901 0,'0'-8'0'0,"0"3"194"0,2 1-170 15,3 4-18-15,-1 0-6 0,5 0 0 16,0 12-187-16,1 1-112 0</inkml:trace>
  <inkml:trace contextRef="#ctx0" brushRef="#br0" timeOffset="34729.986">20506 16063 639 0,'5'24'0'0,"0"2"276"0,-2 0-187 15,0-5-19-15,-2-2-2 16,-1-7-17-16,0-2-6 0,0-5-18 15,0-3-2-15,0-2 8 0,-1 0-1 16,-2-5-13-16,2-7-18 0,0-2 0 16,1-2-1-16,1-2 0 0,4-1-22 15,0 0 9-15,3-3-3 16,2-2 3-16,0 1 2 0,2-3 1 15,1 5 10-15,1 4 0 0,0 4-3 16,-2 8 4-16,-1 5 3 0,-1 2 10 16,-2 12 9-16,1 7-5 0,-4 6-6 15,2 1-4-15,-1-1-4 16,-1-1-6-16,1-5 4 0,1-3-3 15,0-8-57-15,2-1-7 0,0-7-23 16,-2-2-60-16,1-4-30 0,-1-6-186 16</inkml:trace>
  <inkml:trace contextRef="#ctx0" brushRef="#br0" timeOffset="35564.034">20820 15971 618 0,'14'-21'0'0,"2"-2"322"15,-5 0-233-15,-1 0-14 16,0 1-21-16,-5 4-16 0,-1 3-7 15,-4 5-7-15,0 4 2 0,-4 3 0 16,0 3-8-16,-3 0-8 0,0 8-10 16,-2 2 0-16,1 3 3 0,2 1-5 15,0 1 4-15,3 6 0 0,0 2 1 16,3 2 8-16,0 1 6 15,0-2-3-15,5 2-4 0,-2-6-5 16,2-1-2-16,3-5 0 0,1-4-3 16,2-4 0-16,0-4 0 0,1-2 0 15,5 0 1-15,2-8 1 0,3-4-1 16,5-2-2-16,0-3 2 15,1 0 3-15,-2-3-5 0,-2-2 2 16,-5-2-1-16,-4-2 0 0,-5-3 0 16,-4 0 5-16,-6 1-5 0,-1 1 0 15,-6 7 5-15,-3 3-6 0,2 7 2 16,-2 5 4-16,2 5-6 15,0 0 2-15,-2 10 0 0,0 6-1 16,1 9 0-16,-2 3 4 0,3 2-4 16,3 1 0-16,0-1 5 0,3-1-6 15,1-3 2-15,1-2 1 0,3-4-3 16,5-6 1-16,1-1 0 0,1-6 0 15,1-3-1-15,4-4 2 16,0 0-2-16,2-4 2 0,1-4 1 16,-1-7-3-16,-1 1 1 0,-2-4 1 15,-1-2-2-15,-1-3 2 0,-3-3 0 16,-3-2-2-16,1-2-1 0,-1-1-3 15,1 2-7-15,-3 4 10 16,2 6-1-16,0 5-2 0,-2 7 6 16,1 3-2-16,2 5-4 0,-1 2 6 15,1 10-1-15,1 7 0 0,-2 3 0 16,0 5 3-16,0 3-4 0,-3-3 2 15,-1-2 1-15,-2-4-3 16,1-4 2-16,1-2-2 0,1-5 0 16,0-1 1-16,1-8 0 0,3 0 0 15,3-2-5-15,3-2-26 0,-1-5-18 16,2-5 5-16,-3-2-7 0,-4-4 8 15,1-3 20-15,-2-3 9 16,-1-2 6-16,2-2 7 0,-1-4 1 16,2-1 0-16,2 1 0 0,-2 2 2 15,3 8 5-15,-3 9 8 0,-2 6 6 16,-1 7 10-16,-1 3 10 0,0 9-1 15,2 1-6-15,0 2-14 16,2-3-9-16,-2 3-7 0,2-5-1 16,1 0-2-16,-1-4-2 0,0-1 2 15,-1-5-2-15,3 0-11 0,-2 0-7 16,0 0-9-16,1-1-26 0,-4-5 18 15,2-1-49-15,-3-4-192 16,-4-4-126-16</inkml:trace>
  <inkml:trace contextRef="#ctx0" brushRef="#br0" timeOffset="35697.041">21454 15242 1007 0,'-2'-9'0'16,"2"6"184"-16,2 3-148 0,6 0-31 15,4 10-5-15,1 2 0 0,-1 7-135 16,3 1-96-16,-3-2-86 0</inkml:trace>
  <inkml:trace contextRef="#ctx0" brushRef="#br0" timeOffset="36424.083">21701 15533 434 0,'8'19'0'15,"-3"1"322"-15,0 2-110 16,-3-5-79-16,-1-3-35 0,0-2 7 16,-1-7-43-16,0 1-26 0,2-4-15 15,-1-2-4-15,-1 0-5 0,3 0-6 16,1 0-1-16,3-1-2 0,0-3-2 15,0-4 2-15,1 1-2 0,-2-3-2 16,-2-2-7-16,0 2 2 16,-2-5-1-16,3 1 5 0,0-1-2 15,2 2-9-15,0 2 0 0,0 5-2 16,0 3-1-16,-1 3 14 0,-1 4-1 15,3 4 2-15,0 2 2 0,1 0 1 16,1-2 0-16,2-3 3 16,2-1 0-16,2-2 0 0,-1-2 2 15,-1-6-4-15,3-3-3 0,-3-3 0 16,3 0 10-16,-2-1-4 0,2-3 2 15,-1 2 2-15,-4-1 0 0,0-2 7 16,-4 0-9-16,-4 2 15 16,-3 1-2-16,-1 2-6 0,-5 2-5 15,-2 2-3-15,-3 2-4 0,0 5-3 16,-3 1 0-16,-3 4 9 0,-2 8-6 15,0 5 6-15,2 7-3 0,3 1 4 16,3 2 8-16,3 2-3 0,3 8-5 16,1-3 0-16,3 5-5 15,0 3-3-15,3 1 3 0,0 5-2 16,3 1-3-16,-1 3 0 0,0-1 4 15,2 0-5-15,1 2 2 0,-2 2 2 16,2-2-4-16,-1 4 2 0,-3-2 1 16,-1-3-2-16,-3 3-3 0,0-7 1 15,-3-6-8-15,-4-2-2 16,-3-6 9-16,-2-3-12 0,-4-1 13 15,3-6 4-15,-2-7-4 0,0-4 4 16,0-4-2-16,-1-6 0 0,2-3-4 16,-4-1 4-16,-1-11-5 0,0-3 4 15,1-4-3-15,1-6-7 16,4-2 7-16,2-5 5 0,4-5-2 15,3-2 0-15,4-6 5 0,1-6-3 16,12-6 1-16,8-7 2 0,7-9-5 16,9-4 2-16,5-2 2 0,5 0-3 15,0 9 0-15,2 12 1 16,-2 12-1-16,1 17-115 0,-2 15-13 15,-4 9-61-15,-1 5-5 0,-2 13-113 16,-6 0-181-16</inkml:trace>
  <inkml:trace contextRef="#ctx0" brushRef="#br0" timeOffset="36480.086">22447 15898 495 0,'-3'8'0'15</inkml:trace>
  <inkml:trace contextRef="#ctx0" brushRef="#br0" timeOffset="45535.604">13584 14969 673 0,'-13'-3'0'0,"-2"-1"186"0,0-1-141 15,-5-2-32-15,-2 2-5 0,-3 2 17 16,-2-2 7-16,-6 2-16 16,2 2 5-16,-1-3 24 0,0 2-4 15,-1-3-19-15,-1 1-9 0,-1-1-7 16,-3 1 2-16,-2 2 5 0,-1-1-2 15,-2 0-5-15,-1 2 2 0,1 1-4 16,-2 0-4-16,-3 4 0 16,-2 1 7-16,-3 2-9 0,1 3 4 15,-4 0 5-15,-1 1-8 0,2-1 2 16,0-1 5-16,2 0-7 0,0-2 2 15,0-1 10-15,0 2-4 0,-2 1 2 16,-1 0 1-16,0 2-2 16,1-2 2-16,-1 4-5 0,1-2-3 15,-3 1 3-15,1 4-6 0,0 0 2 16,-1 1 0-16,2 2 0 0,-3 1 0 15,0 4 3-15,1 2-2 0,-3 4-4 16,2-2 4-16,3 1 0 0,0 1-3 16,2-4 2-16,3 3-2 15,2 0 2-15,-1 0 0 0,2 2 0 16,0 1-2-16,1 3 2 0,2 3 0 15,1 0-1-15,2 4 0 0,-1 1 3 16,0 0-3-16,2 3 0 0,1-1 15 16,1 0-10-16,3-1 5 15,2 2-3-15,5-3-5 0,2-1 6 16,4-1-5-16,2 0-2 0,4 5 9 15,-1 3-6-15,3 3 0 0,1 2 4 16,-1 0-6-16,4 1-1 0,0 1 3 16,3-3-2-16,0 4-4 15,3-3 3-15,3-1-1 0,2-4 0 16,2-5 2-16,5-1 0 0,4-4-2 15,0-1 0-15,6-1 13 0,1-4-8 16,4-3 4-16,3-1-1 0,3 2-2 16,1-2 5-16,2 1-3 0,2 0 1 15,2-6 1-15,1 1-1 16,1-1 0-16,2-2 4 0,4-3-5 15,-2 0-5-15,4 3 2 0,2-3-2 16,0-2-2-16,4 3 4 0,1-3-2 16,3 0 0-16,3 2 3 0,0-7-3 15,4-2 0-15,-1 0 1 16,0-3 0-16,1-2-8 0,0-1 8 15,-2-4-3-15,3 0-2 0,0 5 2 16,1-5 3-16,3-3-3 0,-2-6 8 16,1-2-1-16,1 0-4 0,-1-8 2 15,0-3-4-15,0 6-2 16,2-7 0-16,-1 8 3 0,2-1-5 15,-1-3 4-15,0 2-1 0,0-2 0 16,0 2 6-16,-1-3 0 0,0-3 0 16,-1 1 3-16,2-4-3 0,-1-1-7 15,2 3 0-15,-4-1 7 16,1-5-8-16,-3 6 2 0,-2-7 1 15,-2 2-3-15,-1 2-3 0,-2-2 0 16,-2 1 0-16,1-2 4 0,-2-1 0 16,-2-3-4-16,-1-2 7 0,-2-1-3 15,-1-4-3-15,1-2 6 16,-4 1-3-16,-1-1-7 0,-3 3 9 15,-2-2-3-15,0 1-1 0,-4-1 2 16,-3 1 0-16,-2 0 1 0,-2 0-1 16,-3 2 1-16,-2-1-1 0,-1 2 0 15,-3 0 2-15,-5 1-3 16,-1 0 2-16,-5-1 0 0,1 1-1 15,-5 0 0-15,1-2 5 0,-4-1-6 16,0-2 2-16,-1 3 1 0,-3-5-2 16,-2 1 0-16,-2 0 0 0,-2-1 0 15,-3 1 0-15,-1 1 1 0,-3 1-1 16,-2 1 0-16,-4 2-1 15,0 2-2-15,1 3 5 0,-4 1-2 16,-3 0 0-16,-2 3-2 0,-4 1 2 16,-1 0-6-16,-2 0 2 0,-3 2-2 15,-3 1-4-15,-2-3 4 0,-1 2-3 16,-3 1-10-16,0 3 9 15,-4-1-7-15,-3 3-18 0,-3 2-7 16,-7 4-33-16,-1 2-70 0,-7 3-37 16,-5 1-174-16</inkml:trace>
  <inkml:trace contextRef="#ctx0" brushRef="#br1" timeOffset="53196.042">8023 9801 790 0,'-14'-20'0'15,"1"3"189"-15,2 2-137 0,-4-3-29 16,2 1-9-16,1 2-9 16,-4-3 4-16,3 0-3 0,-3-2-7 15,-1-1 2-15,-2 1 4 0,-5 1-7 16,0 0 2-16,-2 2-3 0,-1 2 0 15,-1-2 5-15,2 1 2 0,-2 0-3 16,-1-1 25-16,4-1 1 0,-4 3 2 16,6-1-2-16,0 0 2 15,-1 2 5-15,2 0-7 0,-4 1-7 16,2 3-2-16,-4-1 6 0,-3 5-6 15,0-1-6-15,-3 5-1 0,-4 0-3 16,-2 2-4-16,-1 4-2 0,-2 5 3 16,-3 2-5-16,-1 2 0 15,2 3 0-15,-3 5 0 0,0-1 2 16,3 2 1-16,0 0-4 0,1 4 1 15,3-1 1-15,-1 0 0 0,3 4 4 16,1-1 0-16,2 3-2 0,3 3 7 16,1 2-2-16,2 1-3 15,4 4 5-15,0 1-7 0,1 3 0 16,2-1 2-16,1-1-4 0,0 3-2 15,1 0 2-15,-2 0 3 0,3 1-6 16,-2 0 4-16,3 0-1 0,1 3-3 16,2-2 4-16,3-2-1 15,0 0-1-15,4-3 0 0,2-3 0 16,2 1 0-16,4-2-1 0,1 1 0 15,2 2-1-15,3 1 4 0,1 1 3 16,2 2-7-16,1 0 4 0,1 2 0 16,2 0-2-16,-2-2 0 15,5 0 7-15,1-3-11 0,4-1 8 16,0-1-2-16,2-1-3 0,2 0 2 15,0-4 11-15,2 2-13 0,0-1 2 16,1 1 8-16,1 2-7 0,-1 0 5 16,1-2-4-16,0 2-5 15,5-4 4-15,-3-1 4 0,3-2-7 16,0-1 2-16,1 2 3 0,0 0-3 15,1 0 9-15,2-2-4 0,-2-2-5 16,2-2 5-16,2-4-2 0,-1-3 2 16,3-4 6-16,-1-1 0 0,-1-2-6 15,-1-4 2-15,3 0-5 16,-1-2-1-16,0-3 6 0,2 0-1 15,-2-4 0-15,3-1 6 0,-2 0 1 16,-1-8 1-16,-2 0-1 0,1-2-2 16,-2-2-4-16,1-2 3 0,1-5-6 15,-2-3-2-15,2 1 3 16,-1-3-3-16,-1 1-5 0,-3-3 4 15,1-1 4-15,0-3-8 0,0 0 4 16,3-2 1-16,-1-3-3 0,-3 0 0 16,1-2 5-16,-4-1-1 0,-4-2 9 15,1-4 4-15,-4 2-1 16,0-4 7-16,-2 0-7 0,-3-1-4 15,0-5 1-15,-2-1 0 0,-1 0-8 16,-1-5 6-16,-3 0-5 0,-3 1-3 16,-1-3 5-16,0-3-2 0,0 1 0 15,0-2-4-15,-2 1-1 0,-1 3-2 16,-3-1 2-16,-2-1 2 0,-1 2-4 15,-6-3 2-15,-3 1 6 16,-2 2-4-16,-5 2 5 0,-2-1 0 16,-1 2 3-16,0 0 1 0,-2 0-8 15,1 1-1-15,1 3 4 0,-1-2-5 16,-1 4-2-16,0-2 0 15,-1 4 6-15,-2 1-6 0,-2 2 0 16,-1 4 4-16,-2 4-5 0,-1 4 1 16,1 3 0-16,1 7 0 0,-1 2-2 15,1 3-1-15,0 3-4 0,-3 5 4 16,4 3-11-16,1 4-21 15,-1 4-4-15,0 0-17 0,-2 6-24 16,-2 11 4-16,0 4-27 0,-3 10-65 16,-3 5-26-16,-2 0-80 0,-1-2-398 15</inkml:trace>
  <inkml:trace contextRef="#ctx0" brushRef="#br1" timeOffset="55528.176">7318 11818 651 0,'7'-6'0'0,"-2"5"77"0,-1 1-3 15,-2 0-34-15,1 1-7 0,-3 4 19 16,4 4-7-16,-1 1-1 16,0 2-2-16,0 1-5 0,0 2 4 15,-1 2-7-15,2 4-3 0,0 3 6 16,1 6-2-16,0 3-7 0,1 5-3 15,0 3-6-15,0 2-6 0,0 5-4 16,1-4-3-16,-1 0-2 0,0-3-1 16,0 0 3-16,0 1 0 15,0-1 2-15,1 2 9 0,0-2-1 16,0 3-4-16,-1 0 5 0,-2 1-2 15,0 4-4-15,0 0 2 0,1 1-3 16,1-1-3-16,2-1 1 0,2 0 0 16,2-4-6-16,0-1 3 15,2-1-1-15,-2-1-3 0,3 1 4 16,-1-4 1-16,0-1-3 0,-1-1 7 15,0 4-2-15,-1-6 0 0,1 3 3 16,-1-4-6-16,1-1-1 0,0 1 3 16,-2-1-5-16,3 0 0 15,-1 0 2-15,0-2-1 0,0-1-2 16,3 0 3-16,-4-2 0 0,3 0-4 15,0-2 0-15,1-2 6 0,-1-1-6 16,-1-2 0-16,3 0 6 0,0-3-5 16,-2 0 5-16,2-1-3 15,-2 0-5-15,0 1 4 0,-1-2 1 16,0 2-4-16,-3 0 2 0,4 1-1 15,0-2-2-15,-2-2 4 0,1-2 1 16,2-2-4-16,-1-3 2 0,3-2 2 16,1 0-2-16,0-1 4 15,-2-2 0-15,1 1-6 0,-2-2 2 16,-1 0 7-16,-2 1-7 0,-3-1 3 15,-1 3-3-15,1-1-2 0,-2-1 2 16,0 1 0-16,-1-3-2 0,0 0 2 16,0 2 0-16,2-2-1 15,0 0 0-15,2 0 3 0,0-4-3 16,0-1 0-16,1-1 4 0,0 0-5 15,2-1 2-15,-1-5 1 0,-1 2-1 16,1-2 1-16,1 0 0 0,0-3-3 16,0-2 2-16,0 1 5 0,2-2-4 15,-2-3 4-15,3 0-3 0,1-2-1 16,2-2 2-16,0-1-1 15,2 1-4-15,-1 0 2 0,3 0 1 16,1-1-2-16,1-1 0 0,0 0 1 16,2-2-1-16,-1 1 0 15,0-1 2-15,1-1-3 0,-1-1 2 16,0 1 2-16,-1 0-4 0,0-3 2 15,1-2 1-15,0-1-4 0,1-2 2 16,-1 1 1-16,-4-1-2 0,0 2 2 16,-1 0 0-16,0 0-2 0,-1 2 2 15,-1 1-2-15,0 1 0 0,-1 4 2 16,-2 0 0-16,0 2-3 15,1-1 4-15,-1 0-1 0,-1-2-2 16,2 0 2-16,0-2-1 0,0-2 0 16,4-2 0-16,-2-3-1 0,2 0 0 15,2-2 2-15,-1 3 0 16,-1 1-2-16,0 3 1 0,-4 1-1 0,0 1 0 15,-1 0 2-15,-2 1 1 16,1 0-2-16,-1-1 0 0,-1 3 0 16,-1-3 0-16,0 1 0 0,-1 1 0 15,1-4 0-15,1 3-1 0,1-4 1 16,-1 1 0-16,1 4-1 15,-1-2 2-15,1 4-2 0,-1 2 1 16,0-2 0-16,2 3 0 0,-3 0 0 16,2 0 1-16,-1 1-1 0,0 0-1 15,-2 3 2-15,-2 1-2 0,1 0 2 16,-3 6-1-16,-4 3 0 0,-1 2 0 15,-3 4 1-15,0 0-1 16,0 0 0-16,1 1 1 0,-1-2-2 16,0 1 2-16,0 1 1 0,0 1-3 15,0-1 2-15,0 0-4 0,0 1 2 16,0 0 2-16,0 2 1 0,0 0-2 15,-1-1-3-15,1 1 2 16,0 0-6-16,-2 0 7 0,2 0 0 16,-1 0-14-16,-1 0 10 0,-5 0 0 15,-4 4-6-15,-5 0 19 0,-2 4-11 16,-3 1 0-16,-4 6 4 0,-3 4-2 15,-4 5-5-15,-4 2 6 16,0 3-2-16,1-3-5 0,5 0 5 16,3-8 1-16,6-2 0 0,4-7 0 15,6 1 2-15,1-5-3 0,4-3 2 16,4 3-1-16,-1-2 0 0,2 0-2 15,0-2 2-15,1 2-11 16,0-1 8-16,0 2 2 0,0 1-2 16,0-4 5-16,0 1-1 0,0-1-2 15,0-1 2-15,0 0 1 0,0 0-4 16,0 0 4-16,1 0 1 0,0 0-2 15,3-1 4-15,2-4-1 0,5-3-4 16,2-4 0-16,2 1 1 16,3-4-1-16,2-1 0 0,0 0 1 15,1-3-3-15,3 3 4 0,-1-4 1 16,2 3-6-16,-3-3 4 0,-1 2 0 15,-2 1-2-15,-1 2 2 16,-5 3-1-16,-1 3-3 0,-3 1 6 16,-2 3-2-16,-4 3-1 0,-3 1 0 15,2 0 0-15,-2 1 0 0,0 0-1 16,0 0 1-16,0 0 0 0,1 0-1 15,0 0-1-15,1 0-1 16,0 0 5-16,2 0-4 0,-2 4-4 16,2 3 6-16,-1 2 0 0,0 4-6 15,-2 3 9-15,1 2-2 0,-2 3-2 16,1 1 1-16,2 0 1 0,-1 3-2 15,2-3 2-15,-1 4 3 0,2-2-5 16,-3 5 2-16,2-3 1 0,-2 0-2 16,1-1 0-16,0-3 0 15,1 0-1-15,-1-2 2 0,2-4 1 16,1-2-2-16,0-1 0 0,3-1 2 15,0 3-3-15,1-1 1 0,0-2-2 16,0 3-82-16,-3 4-31 16,-2-1-60-16,-5 5-117 0,-11-11-245 15</inkml:trace>
  <inkml:trace contextRef="#ctx0" brushRef="#br1" timeOffset="71815.107">7211 9169 304 0,'-2'-5'0'0,"0"-1"74"15,-2 0-35-15,2-2-4 16,-1-1-7-16,0 0-9 0,-1-1 11 0,2-1 11 15,-2 0-7-15,-1-1-4 16,-2 0 4-16,0 0-4 0,0 3 4 16,-3-2 6-16,2-1-13 0,-1 2-5 15,-2-3 3-15,2 0 5 0,0 1-6 16,-1-2-10-16,2-1 2 0,-2 2 0 15,0 0-1-15,0-2 6 16,-2 1 1-16,1 2 3 0,-4-1-1 16,1 4 4-16,-2-4 2 0,-2 2-3 15,-2 3-7-15,1-2 1 16,0 1-3-16,-2 1-3 0,1-5-4 0,-1 2-2 15,2-1 0-15,-1 0-2 16,3 3 0-16,-1-1 0 0,-1 0-4 16,-1-2 4-16,0 2 1 0,1 3-2 15,-3-3 6-15,1 6 1 0,1 1-4 16,-1 1 1-16,1 2-4 0,0 0-2 15,0 2-3-15,0 1 1 16,-1 1 0-16,-1 1 2 0,1 0-3 16,-2 0-2-16,2 0 2 0,0 0 2 15,1-2 0-15,2 2 9 0,1-1-5 16,0-2-2-16,0 5 0 15,-1 1-2-15,2-2-4 0,0 5 2 16,2-5 1-16,1 0-4 0,-1 4 3 16,0 1 4-16,-2 2-5 0,0 3 0 15,1-3 8-15,2-1-7 0,-1 2 3 16,0 1-2-16,0 3-1 15,-2 0 3-15,3 0-3 0,-1 0 1 16,-2-1 2-16,3 0-1 0,-1 0-2 16,3 0 1-16,-1 0 1 0,2 3-4 15,1-1 2-15,0 2 0 0,2-3-3 16,2 1 4-16,-1-2 0 0,2 0-3 15,1 0 2-15,-1 5 3 16,3-2-1-16,0 5 2 0,0 1 0 16,-1 1 0-16,2 0 0 0,-2 2 2 15,2 0-6-15,0 0 4 0,0 2-2 16,1-1-1-16,1 1-1 0,1-2 2 15,-2 0-4-15,5 0 2 0,-1 0 2 16,-1 0-3-16,-1-3 0 16,0-1 3-16,1 4-4 0,1-2 2 15,0 2 2-15,-2-2-3 0,3 1 0 16,1 1 10-16,-3 1-5 0,3 1 1 15,0-4-1-15,0 4-3 16,0-2 4-16,3 0-1 0,-2 2-3 16,0-4 6-16,-1 2-5 0,1 0-3 15,-2 0 0-15,0-2 7 0,0 0-8 16,1 2 2-16,-1-2 5 0,1 2-3 15,0 2 3-15,-1-5-4 0,1 3-1 16,1 0 2-16,2-4-3 0,-2 4 0 16,2-3 0-16,0 1 5 15,0 2-7-15,0-1 4 0,1-2-1 16,-1 1-2-16,1-2 2 0,-1 0 0 15,0-1-3-15,1 0 4 0,0 0-1 16,0-2-1-16,0 4 0 16,0-2 1-16,3-1-1 0,-3 1 0 15,3 0 2-15,1-3-3 0,-1 1 2 16,1-1 4-16,-1 2-7 0,1-1 4 15,1-3 2-15,1 2-6 0,-2-3 4 16,2 2 1-16,-1-2-4 16,-2-1 2-16,0 0 4 0,0 0-3 15,0 1 3-15,0 0 0 0,-1 0-3 16,3 1 3-16,-1-3-1 0,1-1-3 15,-1 0 2-15,3-1-1 0,-1 1-3 16,2-1 2-16,1-3 4 0,-1 2-6 16,0 0 2-16,0-1 2 0,-2 0-3 15,0 0 0-15,0-4 2 16,-1 3-2-16,0 0 0 0,-1-3 2 15,-1 2-3-15,1-2 1 0,-1-1 0 16,0 0 0-16,1 0 0 0,2-1 1 16,-1-1-2-16,-1 0 2 15,2-1 2-15,-1-1-3 0,0 1 0 16,1-2 1-16,-1 1-2 0,1 0 2 15,1-2 0-15,-1 1-2 0,1-1 2 16,-2 1-1-16,0-1 0 0,0 0-1 16,-1 1 3-16,0 1-4 15,1-1 4-15,-1 1-2 0,-1 1 0 16,2-1 0-16,0 0 0 0,-2 0 0 15,2-1 0-15,-2 0 1 0,1-1-2 16,0 1 2-16,0-2 0 0,-1 0-1 16,0 0-2-16,-1 0 5 0,1 0-6 15,-3 0 4-15,-1-2 2 16,0 2-6-16,-1-1 5 0,-1-2-3 15,0 2-1-15,2 1 2 0,1-2 0 16,1-1 0-16,0 1-13 0,3-3 7 16,0 0-4-16,1-3-1 0,3-1-6 15,-1 2-8-15,1-1 6 16,-1-2-6-16,0 0-5 0,1-2 2 15,3-3-8-15,-2-1-17 0,-1-2 11 16,0-2 4-16,-4-3 7 0,0-3 13 16,0-3 6-16,1-2 4 0,-1-2-2 15,2 0-2-15,0 3-2 16,0 0 11-16,-3 2 6 0,2 0-5 15,0-1 5-15,1-1-2 0,-1 0-1 16,-2-4 0-16,1 1 2 0,-4 0-2 16,0 0 0-16,-2 0 1 0,0 1-1 15,-1-3 0-15,-1-2 2 16,0 2-2-16,-1-1 0 0,0 0 2 15,-2 3-3-15,-2 2 2 0,0-1 2 16,-2 4-4-16,1-2 2 0,2-2 6 16,-1 0-1-16,1 0 3 0,0-2 0 15,-1-2-6-15,0 0 9 16,0-2-4-16,-1 1-5 0,-1 0 8 15,0-1-6-15,-2-1-4 0,-4 0 5 16,-1-2-4-16,-2 5 4 0,-3-2 7 16,1 3-3-16,-3 3 2 0,-2 1 1 15,-1 0 0-15,1 2 1 16,0-2-4-16,1-1-5 0,2-2-5 15,0-2 0-15,4-1 10 0,-1-1-8 16,-1 0 3-16,0 3-1 0,-3 1 0 16,-2 3 11-16,1 2-3 0,-2 2 1 15,0 3 4-15,-2 0-7 0,1 2-4 16,-3-2 3-16,3 2-1 15,-2 1-4-15,2-1 1 0,0 1 1 16,-2-3-2-16,2-1 0 0,0 2-1 16,1-5-1-16,-3 2 2 0,5 2-2 15,-3-1-1-15,0 1 10 0,-2 2-7 16,-2 0-4-16,-1 2 0 15,-1 1 2-15,-5 0-2 0,1 1 0 16,0 1 1-16,1 1-2 0,-1 1 1 16,5-1 1-16,1-4-2 0,1-1 2 15,0 1 2-15,3-1-6 0,-1 0 6 16,-1 0-4-16,0 0-1 15,-1-1 4-15,1 2-1 0,-2-1-2 16,-1 1 2-16,-2 7-1 0,-2 0 0 16,-1 4-14-16,-3 4-7 0,-4 2-18 15,0 3-3-15,2 1-4 0,-5 2-9 16,4 0 17-16,-2 1-3 0,1-1-9 15,-2 0 5-15,4 4-28 16,1 2-35-16,-6 4-46 0,1 1-104 16</inkml:trace>
  <inkml:trace contextRef="#ctx0" brushRef="#br1" timeOffset="78404.484">12548 9013 517 0,'0'-1'0'16,"0"-1"207"-16,0-2-101 0,0 1-20 16,0-1-14-16,0 0-5 0,0 3-13 15,0-3-2-15,0 4-20 16,0 0-5-16,-1 0 3 0,1 0-6 15,0 0-9-15,0 0-15 0,0 0 0 16,0 4-9-16,2 4 8 0,4 0 2 16,-2 0 5-16,6-1 3 15,-2 1 11-15,4-2 8 0,0 1 3 16,1-4-1-16,1 4 0 0,2-2-7 15,0 3-9-15,0 2-6 0,-1 0-1 16,3 1 4-16,0 3 0 0,3 0-5 16,2 0 7-16,2 1 0 0,1-1-4 15,4 1 1-15,1-1 0 0,1 1 0 16,1 1 5-16,-3 0-6 15,0 0-5-15,-4-1 4 0,2 1 2 16,-4 0-3-16,2-2 3 0,-2 1-5 16,1-1-2-16,1 1 3 0,1-3-1 15,0 2-5-15,1-1 0 16,-1-2 9-16,3 2-10 0,-1-2 2 15,-4 1 10-15,-1-2-9 0,-4-2 5 16,-3 2 0-16,-1-3-5 0,-1 1 4 16,0-2 0-16,-2-1-6 0,0-2 0 15,0-1 7-15,-1-2-7 0,-2 0 0 16,-3 0 5-16,-3 0-7 15,-3 0 4-15,-1 0 1 0,0 0-5 16,0 0 4-16,0 0 2 0,0 0-4 16,-1 0 0-16,-2-3 1 0,0-1-34 15,1-1 3-15,-1 2-23 0,2 0-32 16,1 2 5-16,0-1-16 15,4 2-57-15,1 0-17 0,1 0-54 16,-3-1-256-16</inkml:trace>
  <inkml:trace contextRef="#ctx0" brushRef="#br1" timeOffset="79225.531">13543 9428 91 0,'3'0'0'0,"1"0"12"0,1 1-96 16</inkml:trace>
  <inkml:trace contextRef="#ctx0" brushRef="#br1" timeOffset="80492.603">13875 9373 313 0,'14'-5'0'16,"1"-1"157"-16,1 2-101 16,-3-1-11-16,0 0-8 0,-2 0 16 15,-2 1 6-15,-1-1 1 0,-3 2 5 16,-3 1 9-16,0 1-14 0,-2 1-2 15,0 0-2-15,0 0-21 0,0 0-14 16,1-1-4-16,-1 1-5 16,0 0-1-16,0 0 1 0,0 0 5 15,0 0-2-15,0 0-3 0,0 0 7 16,0 0 1-16,0 0 2 0,0 0-1 15,0 0-4-15,0 0-2 0,0-1 3 16,-3 1-5-16,-2 0-6 16,-2 0-5-16,-5 3-3 0,-4 7-1 15,-4 0 4-15,-2 4 0 0,-6 3-1 16,-2 2 2-16,-4 2-2 0,-1 2-1 15,-3-3 0-15,2 1 6 0,0 1-4 16,1 0 0-16,0-1 0 0,-1-1-3 16,0 1 2-16,-1-1 1 15,4 1-3-15,6-4 2 0,6-6 1 16,5-2-3-16,6-6 2 0,6-1 0 15,3-2-1-15,1 0 0 0,0 0 8 16,0 0 0-16,2 0 7 16,3-1-6-16,3-4-1 0,5-4-1 15,-1 2-3-15,1-1-5 0,-2-1 2 16,-1-1 1-16,1 1-3 0,-2 0 2 15,-2 3 1-15,0 1-2 0,-3 3 0 16,-3 2 1-16,0-1-1 0,1 1-1 16,-2 0 0-16,0 0-2 15,0 0 5-15,0 0-3 0,0 0-1 16,0 1 3-16,0 2-1 0,1 1 0 15,1 3 0-15,-2 1 1 0,2 3-2 16,-1 4 1-16,1 2 0 0,-1 4 0 16,3 2 0-16,-2 1 3 0,-1 2-4 15,3 3 2-15,-4-3-1 16,4 2 0-16,-2-1 0 0,3-3 1 15,0-3-1-15,-1 0-1 0,1 0 2 16,0 3-2-16,-1 3 2 0,0-1 0 16,-1 2-2-16,0-5 2 0,-2 1-2 15,2-3 0-15,-2-3 2 16,2-3 0-16,-2-2-1 0,2-5 0 15,-2 1 0-15,0-4 0 0,0 1 0 16,-1-4 0-16,0 0 0 0,0-1 0 16,0-1 0-16,0 1 0 0,0-1-2 15,0 0 1-15,0 0-4 16,0 0 5-16,0 0 0 0,0 4-11 15,0-3 12-15,0 2-2 0,0-3-1 16,0 0 3-16,0 0 0 0,0-2-2 16,0 1 2-16,5-1 2 0,1-1-5 15,5-2 4-15,3-2-1 16,3 0-1-16,5 0-1 0,3-3 2 15,4-3-2-15,3-2 2 0,4-1-1 16,1-2 0-16,4 3-1 0,-6-2 2 16,-2 3-2-16,-4 3 2 0,-5 2 1 15,-7 4-2-15,-2 3-1 16,-5-1 2-16,0 3-2 0,-2-2 1 15,-3-1 1-15,4-1-2 0,0-1 2 16,3-3-3-16,1-1 2 0,0 0 0 16,0-3 1-16,-4 4-1 0,-3-1 0 15,0 3 2-15,-4-1-3 16,-1 1 2-16,-1 1 3 0,0-1-5 15,0 1 2-15,-4-2 2 0,0 0-1 16,-1-3 6-16,1-1-1 0,1-4 3 16,0-3 3-16,2-5-3 0,-2-2-2 15,2-6 2-15,-1-2-2 16,1-2-3-16,0-5 2 0,-1 0-3 15,-1-1 2-15,-1 0-2 0,-1 3 1 16,0 1-4-16,1 8 3 0,1 4-4 16,-1 6 0-16,1 5 0 0,0 4 5 15,0 3-7-15,2 3 4 16,1 2 2-16,0 1-6 0,0 1 4 15,0 0 8-15,0-1-12 0,0 1 4 16,0 0 0-16,0 0-7 0,0 0 5 16,1 0 0-16,5 0-47 0,-1 4 21 15,0 2-37-15,0 6-48 16,-3 5-18-16,-2 3-42 0,-4-3-234 15</inkml:trace>
  <inkml:trace contextRef="#ctx0" brushRef="#br1" timeOffset="81692.672">13576 10222 625 0,'1'-5'0'0,"0"0"215"0,-1-1-140 16,0 2-40-16,0-1-20 0,0-2-6 15,0 3-5-15,0-1 6 0,-1-2-1 16,1 5-6-16,0 1 13 0,0-1-4 15,0 2 0-15,0 0-4 16,0 0-5-16,0 7-5 0,0 4 4 16,-4 6 29-16,-5 8-2 0,0 4-9 15,-5 5 1-15,-2 5 4 0,2 1-2 16,-4 2 0-16,4-5-7 0,-3 0-5 15,0-3-6-15,1-6 0 16,1-3-1-16,0-5 1 0,3 0 0 16,3-1 2-16,-1-2-5 0,1 0-1 15,3-5 0-15,0-2 0 0,5-5-2 16,1-2 2-16,0-3-1 0,0 1 0 15,1 0 0-15,3-1 6 0,0 0 8 16,4 0 8-16,0-1-12 16,3-4 4-16,5 1-4 0,0-4-1 15,2 1-1-15,5 0 1 0,1-2-3 16,7 1-7-16,2-2 2 0,1-2 8 15,3 2-9-15,1-4 0 0,2-1 3 16,3 2-2-16,0-3 2 16,3 2-3-16,0-2 0 0,-1 0 0 15,-2 0 3-15,-4 4-3 0,-4 2 0 16,-2 0 1-16,-2 3-1 0,-7-1 0 15,-3 1 2-15,-4 3-4 0,0-1 3 16,-6 0 0-16,-1 3-2 16,-1-3 2-16,-4 1-1 0,2 3 1 15,-2-2 0-15,0 3 0 0,1-1-1 16,-1 1 0-16,-1-1 3 0,-1 1-5 15,0-1 2-15,0-1 0 0,-2 1 0 16,2-2 1-16,2 0-1 16,2 1 1-16,2-2 0 0,-1 0-1 15,-1 0 0-15,2 0 0 0,-4-2 1 16,4 2-2-16,-3 1 2 0,1-2 1 15,0 1 0-15,-1 1 3 0,-1-4-3 16,2 2-1-16,2 0 3 16,0-1-2-16,-1 0-3 0,1 1 2 15,0-1 0-15,-2 0-1 0,3 2 0 16,-5 0 2-16,-3 1-3 0,1 2 2 15,-3 1 1-15,0 0-2 0,1 0 0 16,-1 0 9-16,0 0-8 16,0 0 2-16,0 0 0 0,0 0-2 15,0 0 3-15,0-1-2 0,0 0-3 16,-1 0 2-16,-1-2 4 0,0 1-2 15,-1 0 1-15,-2-3-2 0,-1 1-4 16,-3-1 4-16,0-1-2 0,-2 1 0 16,-2-2 0-16,0-2 2 15,1 0-3-15,-3 0 2 0,-3-3 0 16,-1 1-1-16,1-2 0 0,-3 0 2 15,1 1-1-15,0 0 3 0,0-1 0 16,-1 2-7-16,2-1 6 0,0-1 2 16,1-2-6-16,1 1 2 15,2-2-1-15,0 2 0 0,2-2 0 16,1 0 4-16,1 5-7 0,5-1-10 15,-1 7-19-15,7 5-40 0,-2-1-26 16,-1 1-60-16,-3 5-245 0,-1-4-298 16</inkml:trace>
  <inkml:trace contextRef="#ctx0" brushRef="#br1" timeOffset="92773.306">13620 16216 377 0,'0'-3'0'15,"0"2"161"-15,-2 0-85 0,1-2-5 16,-1 3-11-16,1 0 5 0,-2 0 7 15,2-2-24-15,0 2-10 0,-1 0 1 16,2 0-13-16,0 5-18 0,3 9-16 16,4 9 13-16,3 7-1 15,1 4-2-15,3 1 2 0,0-5-2 16,-1-3-1-16,2-9 2 0,-2-4-1 15,-2-6 4-15,0-4 10 0,-1-4 5 16,1 0-1-16,4-7 11 0,-1-9-1 16,4-10 4-16,6-12-5 15,7-15-7-15,6-14-4 0,8-9-3 16,2-9-5-16,6-7-1 0,3-5 7 15,2-3 2-15,3-3-2 0,-1-1 7 16,2 0-11-16,-1 2-6 0,2 3 2 16,-1 4-2-16,-4 6-10 15,-2 6 8-15,-6 9-2 0,-7 11-2 16,-9 10-2-16,-8 17-11 0,-8 13-23 15,-9 11-4-15,-5 10-22 0,-4 2-38 16,-2 9-16-16,-6 13 34 0,-6 10-98 16,-8 6-117-16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52:50.516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22677 8799 549 0,'-5'-11'0'0,"-4"0"121"0,3 2-49 15,-1-1-36-15,-3 0-9 0,0-2 3 16,-2 0-9-16,0-2-4 15,-2-6-1-15,0 4 5 0,0-3 0 16,-2-1 1-16,-5 3-9 0,0-1 7 16,-5 0-4-16,-2 4 0 0,-1 0 1 15,-4 2-12-15,-3-4 7 0,-4 1-7 16,0-1 1-16,-3-1 9 15,-1 1-8-15,0-3 12 0,-2 2 2 16,-1 1-6-16,-2 1-8 0,2 3 4 16,-1 2-1-16,-1 1-2 0,1 3 1 15,0 5 0-15,-1 1-5 0,-1 0 3 16,-1 4-6-16,-1 4-2 15,0 1 2-15,-1 1 4 0,4-1-5 16,-1 1 0-16,4 3 9 0,-1-2-10 16,1-1 2-16,1 5 14 0,0-3-8 15,-1 2 6-15,3 3-6 0,2-2-3 16,2 6 7-16,2 1-7 0,1-2 0 15,2 4-1-15,3 2 2 16,3-2-3-16,1 1 8 0,4 2-11 16,2-1 2-16,-1 3 1 0,4 2-3 15,0-2 2-15,3-1 1 0,2 0 1 16,3-3-2-16,2 1 0 0,3 2-1 15,0 0 0-15,1 2 0 16,1-2 6-16,0-2-6 0,1 1 4 16,2-3-4-16,1 4 0 0,3-1 4 15,1 1 1-15,5-2-2 0,-1 0 5 16,5 1-5-16,1-5-1 0,4 2 10 15,0-2-1-15,4 0 2 16,-1 3 1-16,-1-4-9 0,1 2 2 16,1-3 8-16,-1 0-9 0,0 1-1 15,0-1 3-15,3-1-6 0,2-2-2 16,2-1 0-16,3-3 5 0,3-3-5 15,1 2 0-15,4-3 7 16,1 1-7-16,-2-2 0 0,1-1 6 16,-1-2-9-16,-5 2 6 0,2-1 4 15,-2 0-10-15,-1 0 6 0,-1-2 2 16,1 1-4-16,2-1 6 0,-2-1-6 15,1-3-1-15,0 0 0 16,1 0 7-16,-1 0-9 0,3 0 4 16,-1 0 2-16,1-3-6 0,-2-1 4 15,3 1 1-15,-3-1-4 0,3 1 2 16,0 0 4-16,2-2-4 0,-1 2 5 15,2 2-2-15,-1-4-2 16,-1 1 7-16,3-2-5 0,-4 2 1 16,3 1 1-16,-1-1-3 0,-1 1 0 15,-1-2-2-15,2 2 0 0,0-1-1 16,0-1 0-16,0 0 4 0,-1 0-4 15,-2-2 0-15,-4-1 1 0,2-1-2 16,-3-1 2-16,-1 3 2 16,1-1-4-16,-3-3 2 0,0 3 4 15,-2-3-4-15,-3 1 4 0,-1-1-2 16,-4 0 1-16,-3-2 8 0,-2 1 2 15,-4-2-3-15,2 0 4 0,-3-2-3 16,-3 0-6-16,-2-1-1 16,2 2-1-16,-2-1 1 0,0-1 1 15,0-1-7-15,-1-1 2 0,-1-1 4 16,-1-1-3-16,-1-2-4 0,0-2 4 15,0-2 1-15,-4-2-4 0,1-2 2 16,-4-1 1-16,0-1-4 16,1-1 4-16,-5 0 0 0,-1 0-2 15,-2 0-2-15,-3 2 2 0,-1 3 0 16,-2 1-3-16,-3 3 3 0,-4 1 0 15,-1 2-2-15,-5 5 1 0,-1 1-5 16,-3 3 9-16,-3 0-6 0,-1 2-14 16,-3 0 3-16,1 5-11 15,-3 4-20-15,0 2-6 0,-2 0-21 16,-1 10-58-16,-4 3-6 0,-2 3-50 15,-3-6-272-15</inkml:trace>
  <inkml:trace contextRef="#ctx0" brushRef="#br0" timeOffset="5305.303">14414 4105 395 0,'1'0'0'0,"0"-2"90"16,0 2-52-16,-1 0-5 0,0 0-3 15,0 0-3-15,0 0-1 0,0 0 0 16,0 0 7-16,0 0 11 0,-3 0-8 16,-1 2 1-16,-3 3-10 15,0-1 2-15,0 4-4 0,1 4-5 16,-6 3 0-16,1 4 5 0,-4 5-2 15,-3 2 2-15,-1 4-9 0,-2 1-3 16,1 0 5-16,-1-2-2 0,1 0-4 16,-2-2 10-16,1 1-9 0,1 1 2 15,-2-1 3-15,2 3-3 16,2 1-1-16,-2-1-1 0,-1 6-4 15,0 2-1-15,1 0 5 0,1 6-3 16,0-4 2-16,-2 0-1 0,1 1 0 16,-1-1-5-16,-1-2 3 0,-2 2-4 15,1-3 0-15,2-1 2 16,0-3 1-16,1-1-8 0,-2 0 0 15,-1-1 12-15,2-2-7 0,1-1 2 16,2-5-1-16,1 1-4 0,-4-1 5 16,1 2-6-16,2-1 1 0,-1-2 4 15,4 5-5-15,0-3 0 16,-2 2 7-16,-1 4-8 0,-1 1 0 15,-1 2 6-15,1 0-5 0,1-3-2 16,0-2 2-16,4-3 2 0,1 1-4 16,-1-4 2-16,2 1 0 0,-1 0-1 15,-1 2 0-15,-2 6 3 0,1-1-5 16,-1 1 4-16,1-1 0 0,1-4-3 15,2-3 2-15,1-5 4 16,0-1-7-16,2-1 4 0,0 1 0 16,-2 1-2-16,1 3 0 0,-3 0 7 15,2 3-11-15,0-4 6 0,1-3 0 16,1-4-4-16,4-5 2 0,2-5 2 15,1-2-4-15,1 0 3 16,1-2-1-16,0 0 0 0,0 0 0 16,0 0 11-16,0 0 3 0,0 0-1 15,0 0-4-15,0 0-9 0,0-3 0 16,0-4 8-16,0-3-10 15,-1-4 4-15,1-1 0 0,0-2-2 16,2-2 0-16,1-3 5 0,0-3-8 16,0-1 6-16,1-3 1 0,0-2-4 15,1-2 0-15,0-1 7 0,1-2-9 16,3-1 0-16,0-1 5 0,0-1-6 15,0 3 5-15,0 0-1 16,-2 4-1-16,-1 2 0 0,-2 6 5 16,-1 3-7-16,-2 6 4 0,-1 5 0 15,1 4-3-15,-1 2 2 0,2 4 2 16,-2-1-4-16,0 0 2 15,0 1 1-15,0 0-4 0,0 0-1 16,0 0 2-16,0 5-16 0,0 6 16 16,-2 8 0-16,-2 8-2 0,-3 3 6 15,0 5-1-15,-3 1-4 0,-1 2 4 16,1 1 0-16,-1-1-2 15,2-1 0-15,1-4 5 0,1-4-7 16,2-2 4-16,0-3 2 0,2-2-6 16,-1 0 2-16,1-3 0 0,2-1 0 15,1 0 0-15,0-4 3 0,0-1-4 16,0-1-2-16,0-2 7 0,1 1-8 15,1-1 7-15,0-2-6 16,0-3 1-16,0 1 4 0,-1-5-3 16,0 1-1-16,-1-1 4 0,2 1-3 15,-2-2-2-15,1 1 6 0,0-1-6 16,3 0-2-16,4-6 8 0,2-2-1 15,5-3-4-15,1-6 4 16,3 3 0-16,4-1-2 0,-1 0 0 16,5 0 1-16,1 1-1 0,-1-2 2 15,4 0-3-15,0 2-3 0,1-1 8 16,2-1-3-16,0 1-1 0,0-4-1 15,-3-1 1-15,-3 3 0 16,-3-1 0-16,-1 3-3 0,-4 4-7 16,-3 0 7-16,-6 4-11 0,-3 2-16 15,-5 3-15-15,-2 2-31 0,-1 4-48 16,-2 6 31-16,-5 7 13 0,-6 1-110 15,-3-1-160-15</inkml:trace>
  <inkml:trace contextRef="#ctx0" brushRef="#br0" timeOffset="9871.564">22173 7250 579 0,'5'-26'0'16,"2"1"193"-16,-1 1-79 0,-2 1-21 16,-2 0-13-16,-1 2-17 0,-1 5-6 15,0 4-17-15,0 2 1 16,0 4-1-16,0 3-4 0,-1 1-12 15,-1 2-12-15,-3 15-10 0,-5 14-4 16,-5 18-1-16,-3 12 5 0,0 4 3 16,-2 5-6-16,-2-1 2 15,-4 1 2-15,-1 2-4 0,-1-2-11 16,-2-4-5-16,3 1-15 0,1-3-2 15,4-6-14-15,4-5-14 0,3-13-8 16,4-8-24-16,4-9-42 0,5-7-59 16,2-10-27-16</inkml:trace>
  <inkml:trace contextRef="#ctx0" brushRef="#br0" timeOffset="10288.588">22318 7028 585 0,'-10'0'0'0,"-2"7"99"0,-2 6-72 16,-2 5 2-16,-2 4-6 0,-1 2-14 15,-2 1-8-15,-2 5 3 0,-1-2-2 16,-4 1-3-16,2 0 2 15,0-6 0-15,4-3-12 0,0-1-3 16,1-3-13-16,3-5-9 0,5-1-3 16,5-5-18-16,5-2-32 0,3-3 32 15,4-11 10-15,11-6 22 0,5-7 28 16,2-3 8-16,4-5 26 15,1-3 8-15,-2-1 0 0,1-5 5 16,-1 3-13-16,-2 0 0 0,-1 5 2 16,-5 7-2-16,-5 6 1 0,-2 8 0 15,-5 7-4-15,-2 5-13 0,1 5-9 16,-4 11 16-16,0 13 13 15,-1 13-15-15,-3 5-12 0,2 4-9 16,-1-3-5-16,3-4 0 0,1-5 6 16,4-6-8-16,2-5-29 0,1-8-23 15,-3-5-62-15,1-7-36 0,-1-6-96 16</inkml:trace>
  <inkml:trace contextRef="#ctx0" brushRef="#br0" timeOffset="11355.649">22085 5777 507 0,'0'-7'0'16,"2"0"216"-16,-1 3-96 16,-1 1-13-16,2 2-30 0,0 1-2 15,-2 0-13-15,0 0-27 0,0 4-22 16,0 12-16-16,2 12 6 0,-2 11 12 15,0 11-10-15,-2 4 0 0,-2 1-2 16,3-3-3-16,-3-9 0 16,-1-5 2-16,2-4-2 0,-1-7-7 15,1-4 3-15,-1-4-4 0,3-3 4 16,-1-3-2-16,2-1-6 0,0-3 1 15,0-1-5-15,5-3-11 0,-1-3 5 16,0-2 5-16,-1 0 10 16,0-6 8-16,0-3 0 0,-1-5-2 15,0-5 2-15,-2-6 3 0,0-4 0 16,0-3 2-16,0-7 0 0,0-3 5 15,0-7-1-15,0-2 2 0,5-7 3 16,-2-2 2-16,4-1 1 0,-3 1-1 16,0 7-2-16,-2 14-2 15,-2 12 7-15,0 11 10 0,-1 10 3 16,-1 2-11-16,1 4-12 0,1 0-9 15,0 0-2-15,0-1-2 0,5-1-1 16,3-3-2-16,8-7 10 0,9-6-1 16,5-6-5-16,6-4 4 15,3-3-1-15,0 4-1 0,-4 0 0 16,-1 6 5-16,-6 4-8 0,-4 2 4 15,-5 7-2-15,-5 4-73 0,-6-1 10 16,-2 5-18-16,-6 5-51 16,-2 7 32-16,-10 8-85 0,-5-1-131 15</inkml:trace>
  <inkml:trace contextRef="#ctx0" brushRef="#br0" timeOffset="11560.661">22101 6078 690 0,'8'-8'0'16,"2"0"336"-16,1-5-250 0,4-4-51 16,1-2-25-16,2-2-1 0,4 2-9 15,3-1 0-15,-1-1 0 16,0 4-23-16,-4 0-39 0,-2 3-3 15,-3 4-1-15,-2 3-44 0,-5 2-61 16,-2 5-43-16</inkml:trace>
  <inkml:trace contextRef="#ctx0" brushRef="#br0" timeOffset="12088.691">22533 5843 835 0,'2'-6'0'0,"-2"3"278"0,0 1-175 15,0 2-43-15,0 0-43 0,0 9-14 16,0 9-1-16,0 7-4 0,-2 5 4 16,2 0 3-16,-1-3-6 0,1-6-41 15,0-2 17-15,0-4-18 0,0-5-15 16,0-2-45-16,0-5-109 15,0-3-97-15</inkml:trace>
  <inkml:trace contextRef="#ctx0" brushRef="#br0" timeOffset="12244.7">22574 5444 733 0,'0'-3'0'0,"0"3"145"15,0 4-133-15,3 4-11 0,4 9-2 16,-1 1-193-16,3 0-38 15,-1 1-232-15</inkml:trace>
  <inkml:trace contextRef="#ctx0" brushRef="#br0" timeOffset="12576.719">22690 5857 567 0,'0'14'0'0,"-3"3"246"0,-1 0-148 16,-1 1-56-16,2 0-13 0,-1-1-14 15,1-2-10-15,0-4 1 0,0-3-8 16,2-5 3-16,-1-2 3 0,2-1-6 15,0 0 4-15,0-1 6 16,0-5-4-16,3-8-3 0,3 0-2 16,1-7 0-16,3-2-3 0,0 0-2 15,0-4 0-15,1 0 4 0,-2-2-1 16,1 4 0-16,0 6 4 0,-3 5 0 15,0 10-2-15,-2 2 0 16,1 2 1-16,1 10-2 0,0 8 3 16,0 3 17-16,0 2-8 0,0 0-4 15,-1-3-1-15,0-1-4 0,3-1 3 16,-2-4-4-16,3-2 0 0,1-3-51 15,1-4-16-15,3-5-98 16,2 0 4-16,1-5-58 0</inkml:trace>
  <inkml:trace contextRef="#ctx0" brushRef="#br0" timeOffset="13137.751">23075 5745 459 0,'7'-34'0'15,"-1"1"269"-15,-6 5-162 0,0 9-22 16,0 3-19-16,-2 6-7 16,-3 5-4-16,-5 5-17 0,0 3-10 15,-5 10-10-15,-2 8-9 0,-1 8-1 16,0 1-3-16,1 2 3 0,2 0-4 15,4-3-3-15,4-1 1 0,2 0-2 16,3-2 0-16,3-2-38 16,-1-2-10-16,0-7-31 0,3-5 17 15,4-6 30-15,0-4 12 0,4 0 11 16,1-7 5-16,1-3 3 0,2-5 2 15,-1 0-1-15,0-3 0 0,0-6 0 16,-4 2 2-16,1-2 0 16,-1 0 2-16,-3 7-2 0,1 0 0 15,-2 7 8-15,-1 5 4 0,-1 5-1 16,-1 0 2-16,1 12 2 0,-2 5 18 15,0 7-10-15,0 1-12 0,-1 2-8 16,0-3 6-16,-1-6-8 16,0-3 0-16,0-6 4 0,0-2-6 15,0-3-2-15,0-4 2 0,4 0-2 16,2-5-9-16,1-5-13 0,3-1-5 15,-1-4-17-15,0-2 18 0,1 0 7 16,-2-3 9-16,-1-1 12 16,2-1-2-16,-4-2-3 0,2 2 8 15,1 1 7-15,-1 4 2 0,-3 4 1 16,1 6 8-16,0 4-5 0,-1 3 7 15,2 12 11-15,1 4 2 0,-2 7-10 16,2 6 0-16,-1 2-2 16,0-1-2-16,-2-1-5 0,0-6-10 15,-1-5-2-15,-2-1-4 0,0-8-2 16,1-4 0-16,-1 0 4 0,-1-2-5 15,0-3-47-15,1 2-11 0,1-2-62 16,0-2-7-16,3-5-68 0,-1-3-40 16,2-3-40-16</inkml:trace>
  <inkml:trace contextRef="#ctx0" brushRef="#br0" timeOffset="13770.787">23554 5658 470 0,'2'-9'0'16,"0"-1"211"-16,0 3-115 0,-2 2-27 16,0 1 0-16,-3 2-19 0,-4 2-8 15,-4 4-4-15,-4 10-15 16,-2 8-5-16,0 5 4 0,1-1-2 15,3 2-10-15,5-3-6 0,4-4 2 16,4 1-6-16,0-5 0 0,7-2 0 16,1-3-1-16,3-1-2 0,4-5 4 15,2-6-2-15,3 0-10 16,3-2 12-16,3-8-2 0,3-1-7 15,5-4-1-15,-1-2-5 0,1-2-3 16,-1-3 16-16,-3-3-1 0,-1-1-5 16,-4-5 10-16,-8 1-4 0,-3-4-1 15,-7 5 4-15,-4 5 27 16,-3 7 3-16,0 8 3 0,-3 4 9 15,-2 5-7-15,-2 0-2 0,-3 9-12 16,-2 11-11-16,1 6 7 0,-1 5-3 16,3-1 2-16,3-2 2 0,6-1-8 15,0-2 3-15,4-3-3 16,2 1-7-16,1-4-6 0,4-3 2 15,-1 2 4-15,3-5-7 0,3 0-24 16,-2-4-28-16,1 0-39 0,3-6 3 16,-3 2-16-16,-1-1-63 0,-4-4-279 15</inkml:trace>
  <inkml:trace contextRef="#ctx0" brushRef="#br0" timeOffset="15287.874">22670 10415 600 0,'-13'-12'0'0,"-1"-4"230"15,-3 0-128-15,-1-3-36 0,-5-3-30 16,-5-1 0-16,-3-4-24 0,-7 0 7 16,-3 0 13-16,-5 4 2 0,-3 2-9 15,-5 3 7-15,-6 1-5 16,-3 1 0-16,-1 2-3 0,-6 5 0 15,0 2-11-15,0 3-7 0,1 3-6 16,1 1 0-16,2 0 3 0,1 3-3 16,0 6 0-16,3 1 3 0,0 4-3 15,0 6 0-15,2 1 2 16,-1 6-3-16,4 5 2 0,0 3 12 15,5 4-9-15,1 0 0 0,2 3-1 16,8 1-5-16,3 1 4 0,6 1 1 16,4 1-6-16,4 3 2 0,5 2 3 15,4 4-4-15,4 1 3 16,5-1-1-16,3 3 0 0,3-3 0 15,4 2 0-15,5-4-3 0,2-5 6 16,4-2-1-16,2-4-3 0,5 0 0 16,-1-2 0-16,6-2 0 0,3-1 2 15,5-5 0-15,9-1-1 16,6-1 2-16,9-3-1 0,9-2-1 15,10 0 0-15,8-4 4 0,4-4-5 16,9-7 2-16,7-7-2 0,6-2-1 16,12-7 3-16,7-2-2 0,5-1 2 15,2 1 19-15,-3-4-4 0,-4 4-1 16,-7-2 0-16,-6-1-5 15,-12 1-7-15,-10-4 1 0,-18-5-4 16,-13-5 0-16,-16-9 0 0,-11-4 5 16,-12-5-6-16,-8-7 2 0,-5-3 5 15,-7-7 10-15,-3-2 5 0,-3-4-6 16,-3 2-1-16,-7 5-5 15,-6 4 0-15,-9 9-4 0,-8 4 0 16,-9 2-2-16,-10 6-5 0,-10 0 4 16,-10 0 3-16,-11 4-6 0,-7-3-8 15,-8 3 0-15,4 1 1 0,4 2 3 16,10 2-4-16,13 3-17 15,14 9 3-15,15 4-30 0,11 8-47 16,14 4-20-16,10 6-60 0,6 4-269 16</inkml:trace>
  <inkml:trace contextRef="#ctx0" brushRef="#br0" timeOffset="15993.914">22864 10624 701 0,'0'-3'0'0,"7"-6"159"15,2-1-90-15,6-3-18 0,4-4-11 16,4 1 22-16,5-4-18 0,2-1 1 15,0-2 12-15,2-3-12 16,-5 0-18-16,-3 0-7 0,-4-6-3 16,-4 1 3-16,0 0-4 0,-4 4-2 15,-2 5-6-15,0 7-3 0,-3 2 6 16,0 1-7-16,-1 2-5 0,1-3 2 15,-1 3 5-15,-1-2-8 16,-2 4 4-16,-2-1 3 0,-2 4-4 16,-1 0 6-16,-5 0-2 0,-6 3-7 15,-2 2 3-15,-1 0-2 0,-3 5-31 16,2 2 18-16,1-1 3 0,-1 0 5 15,6-4 7-15,2 1 0 0,3-3-2 16,4 1 2-16,2-1 0 16,1 0-1-16,3 0-16 0,11 0 17 15,5 0-1-15,5-3 0 0,3 2 3 16,2-1-4-16,-1-1 1 0,-3 0 0 15,-3 2 0-15,-6 1 2 0,-4 0-1 16,-4 4-2-16,-7 4 2 16,-2 4 3-16,-4 5 8 0,-5 5 1 15,-3 2-9-15,-1 0-6 0,0 0 4 16,0-2 1-16,1-1-4 0,2 1-33 15,0-6-7-15,3 0-44 0,1-3 15 16,1-2-31-16,3 0-58 16,0-3-95-16,1-3-97 0</inkml:trace>
  <inkml:trace contextRef="#ctx0" brushRef="#br0" timeOffset="16481.942">23479 9626 724 0,'0'-5'0'16,"0"3"285"-16,0 2-194 15,0 0-48-15,0 17-20 0,-5 12 4 16,-2 12 0-16,0 7-15 0,0 4 0 15,2-3-8-15,-3-2-6 0,1-6 4 16,0-7 2-16,2-5-5 0,-1-9 2 16,2-4 0-16,2-8-1 15,-1-2-10-15,1-5 2 0,1-1-1 16,-2-3 2-16,2-11-20 0,1-3-10 15,0-12 22-15,6-5 7 0,3-4-4 16,1-8 9-16,2-3 3 0,0-6 0 16,2-6-1-16,1-3 5 0,3-4 7 15,0-3 8-15,1 0 2 16,0 2-6-16,-3 11 2 0,-3 14-3 15,-1 17 3-15,-4 11 2 0,-2 10-4 16,2 6-5-16,1 1 10 0,-2 16 3 16,3 9 6-16,-2 10 0 0,-3 12-7 15,2 10-2-15,-3 7-2 16,1 6-7-16,0 4-6 0,-1 2-2 15,-3-3 2-15,-1-6-7 0,0-3-11 16,2-7-26-16,-2-10-24 0,0-5-10 16,-3-10-11-16,-4-7-31 0,0-8-13 15,-4-9-110-15,-1-4-330 16</inkml:trace>
  <inkml:trace contextRef="#ctx0" brushRef="#br0" timeOffset="16620.95">23454 9786 605 0,'15'-14'0'0,"7"2"229"15,4 5-141-15,6-1-52 0,1 5-26 16,1 1-9-16,1 2-2 0,-2 0-117 16,-4 0-135-16,-2 0-122 0</inkml:trace>
  <inkml:trace contextRef="#ctx0" brushRef="#br0" timeOffset="17070.976">23906 9743 462 0,'2'-9'0'16,"-2"1"253"-16,-2-1-120 0,-4 2-42 15,-5-1-11-15,0 5-2 16,-4 1-16-16,3 2-5 0,-1 7-10 15,1 8-9-15,0 3-10 0,0 5-3 16,4 6-6-16,2-1 0 0,3 2-5 16,3-2-3-16,0-5-5 0,4 1-3 15,4-7 0-15,-2 0-3 16,3-2 0-16,3-4 0 0,0-3-2 15,2-4-23-15,5-1-6 0,-3-3-26 16,5-5-47-16,-1-7 10 0,-3-3-37 16,1-2-70-16,-5-5 42 0,1-3 56 15,0-4 57-15,0-5 42 16,0-3 5-16,0 0 1 0,-1 4 15 15,-4 4 49-15,-6 9 34 0,-1 3 8 16,-2 5 14-16,-2 5-13 0,-1 0-15 16,-4 5-22-16,-4 2-6 0,-2 2-14 15,-1 10-1-15,-4 5-1 16,0 7-14-16,3 3-9 0,3 4 1 15,1 3-1-15,4 0-9 0,3-5-7 16,3 2 2-16,1-5-9 0,6-3-5 16,3 1 2-16,4-7 3 0,-1 0-5 15,8-5 2-15,0-5-3 0,1-2-42 16,0-5-2-16,0 0-26 15,-2 0-41-15,0-1 7 0,2 0-30 16,-8-2 9-16,-1 3-159 0</inkml:trace>
  <inkml:trace contextRef="#ctx0" brushRef="#br0" timeOffset="18088.034">22359 12434 891 0,'3'-24'0'0,"-2"-1"240"0,-1-5-161 15,-1 0-20-15,-4-2-25 16,-3-3-2-16,-2-1-18 0,-5 1-4 16,-4 3-6-16,-8 0 4 0,-3 6 0 15,-5 4 0-15,-13 7 0 0,-8 6 3 16,-9 6-2-16,-8 3 1 0,-5 9-2 15,-2 5-1-15,-2 3-3 16,-2 5 0-16,-2 1-2 0,2 4-4 16,3 2 4-16,7 3 1 0,6 2-3 15,10 4 0-15,6 3 16 0,9 5-4 16,7 8 4-16,9 6-5 0,7 8-2 15,6 4-1-15,7 3-5 0,5 3-1 16,2-6 3-16,11-6-3 16,7-4-3-16,11-3 2 0,7-1 5 15,12-3 4-15,10 2-1 0,8-2-2 16,10-5 4-16,5-3-3 0,5-7-3 15,3-10-3-15,1-6 3 0,6-5-7 16,3-9 2-16,4-5 0 16,4-5 5-16,3-9-6 0,1-11 1 15,-3-6-1-15,-2-6-1 0,-12-5 4 16,-10-1-2-16,-12 1-1 0,-13-2 2 15,-13 0 1-15,-10-1-2 0,-10-5 0 16,-9-2 2-16,-4-4-2 16,-6-7 0-16,-2-2 9 0,-5-4 2 15,0-6-9-15,-5 0 6 0,-3-5-7 16,-7 0 10-16,-6 5-6 0,-7 2 2 15,-9 1 5-15,-7 4-7 0,-6 2 0 16,-7 7-2-16,1 7-1 0,-2 11-4 16,3 7 0-16,-1 6 2 15,1 8-36-15,1 3 5 0,3 7-3 16,5 5-24-16,4 5 0 0,6 8-42 15,0 9-56-15,2 4 2 0,1 6-85 16,-3 6-440-16</inkml:trace>
  <inkml:trace contextRef="#ctx0" brushRef="#br0" timeOffset="18826.076">21899 13508 706 0,'0'-6'0'0,"0"3"311"0,0 2-225 15,0 0-28-15,0 1-12 0,0 0-17 16,0 1-5-16,-1 12-9 0,-7 10 3 16,-4 16 25-16,-4 10-10 0,4 8-6 15,-3 3-13-15,5 2-2 16,-1-4-6-16,2-3-1 0,-1-4-2 15,3-7-2-15,1-3 2 0,-1-5-1 16,0-8-4-16,0-5-19 0,3-6-7 16,0-1-20-16,2-3-3 0,2-2-21 15,0-2-55-15,0-3-72 16,0-3-218-16</inkml:trace>
  <inkml:trace contextRef="#ctx0" brushRef="#br0" timeOffset="19187.097">21606 14307 799 0,'0'0'0'0,"0"2"167"16,2 2-106-16,-1 1-18 15,3 0-6-15,0 1-14 0,2-1-16 16,2 1-5-16,1-1 3 0,-1 2-3 16,1 0-4-16,0-4 4 0,0 1-1 15,-1 1-1-15,-1-5 16 0,-2 0 11 16,1 0 9-16,-1 0-9 15,1-2-9-15,1-3-4 0,3-2-4 16,1-5-2-16,3-4-4 0,1-3 1 16,1-1-2-16,1-2-3 0,3-3 0 15,-2 3 2-15,2-2-2 0,-3 3 0 16,-1 3-1-16,0 4-66 15,-3 7 14-15,-2 4-26 0,-4 3-80 16,-4 7-110-16,-4 4-159 0</inkml:trace>
  <inkml:trace contextRef="#ctx0" brushRef="#br0" timeOffset="19648.123">21009 15054 844 0,'0'-4'0'0,"0"4"309"15,-3 0-223-15,-1 13-50 0,-2 14-28 16,-4 15 14-16,-1 13-1 0,-2 3-8 15,1 2-7-15,-1-3-3 16,-1-4-2-16,2-7 1 0,0-3-1 16,5-4-2-16,0-8 2 0,4-6 1 15,2-1-3-15,1-9 2 0,4 1-2 16,5-2-2-16,7-4 2 0,4-2 1 15,5-8 0-15,5 1 0 16,5-5 2-16,4-10-4 0,2 1 4 16,0-2-2-16,0-1 0 0,-3 0 0 15,-3-2 3-15,-4 2-5 0,-6-4-18 16,-3 1-3-16,-7-2-4 0,-2-3-6 15,-3 3-20-15,-4-3-41 16,-5-2-25-16,-1 1-79 0,-9-1-168 16</inkml:trace>
  <inkml:trace contextRef="#ctx0" brushRef="#br0" timeOffset="19876.136">20992 14910 690 0,'1'-9'0'0,"12"-2"275"16,7-7-192-16,13-5 3 0,8-2-9 15,5-2 2-15,4 0-29 0,-2 4-26 16,-1 3-19-16,-7 4-1 16,-7 3-2-16,-8 6-4 0,-6 5-7 15,-8 2-14-15,-4 2-11 0,-7 7 4 16,-3 6 4-16,-9 10-11 0,-7 5-15 15,-6 5-25-15,-5 3-53 0,-6 2-68 16,-8 2-74-16</inkml:trace>
  <inkml:trace contextRef="#ctx0" brushRef="#br0" timeOffset="20771.188">21023 15263 450 0,'40'-4'0'16,"10"-5"171"-16,2-1-110 0,4-4-47 16,0 0-8-16,-8 0-9 15,-2 0-35-15,-6 0-11 0,-8 5-33 16,-6 2-36-16,-7 2 38 0,-6 3 1 15,-5 0 62-15,-6 2 34 0,-2 0 109 16,0 1 22-16,-3 8-54 0,-2 6-53 16,-2 6 4-16,-1 6 1 15,1 2-13-15,0 1-6 0,-2-2 8 16,3 0 9-16,-1-4 11 0,2-3-6 15,-2-5 6-15,2-5 3 0,2-4-14 16,0-2-8-16,0-3-8 0,0-2-13 16,3 0-7-16,0 0-3 15,0 0 1-15,0 0-4 0,0-2-2 16,0-7 0-16,6-4-10 0,-1-3 5 15,5-4-1-15,2-1-8 0,3-1-6 16,2-3 15-16,4 0-4 0,0-3-1 16,0 1 11-16,0 2-2 15,-1 4-4-15,-3 6 9 0,0 6-5 16,-1 5-1-16,-3 4 3 0,0 4 1 15,-3 9-4-15,-1 3 4 0,-1 5 0 16,-2 0-3-16,-1 3 0 0,-2-3 0 16,1-2-29-16,-1-1 9 15,1-7 2-15,5-1 0 0,-1-2 8 16,6-4 6-16,1-1 3 0,4-3 4 15,2 1-1-15,1-1-2 0,1-6-6 16,-1-3 7-16,0-2 0 0,-3-3 0 16,-4-1 7-16,-1-4-6 15,-4-5 20-15,-4-1 21 0,-2 0-6 16,-4 0 0-16,-4 3 5 0,-2 1 3 15,-4 6-9-15,0 3-20 0,3 4 1 16,-3 8-4-16,-4 0-10 0,2 4-3 16,-4 9 2-16,1 5-1 0,0 4-5 15,3 2-6-15,2 1-6 16,2-2-15-16,3-2 3 0,3-1-5 15,2-4-4-15,0-3 11 0,5-4-9 16,0-6 6-16,5 0 20 0,0-3 4 16,0 0 2-16,3-6 4 0,-2 2 0 15,0-1 0-15,2-2-1 16,-2 2 1-16,-1 0-7 0,0 5 1 15,-5 0-1-15,-3 0 3 0,0 12 3 16,0 7 2-16,-2 8 46 0,1 7-42 16,-2 7-4-16,-6 9 0 0,0 5-1 15,-1 2 0-15,-2 4 0 16,-2-1-21-16,4 3-1 0,0 1 1 15,1-2-15-15,-1 1 33 0,0-6-12 16,-1-6-23-16,-2-2-2 0,2-8 35 16,-3-4 7-16,-2-8-1 0,2-7-1 15,-1-4 0-15,-3-5 19 16,2-6 1-16,-1-4 12 0,-1-3 1 15,2 0 13-15,-3-9-11 0,2-3-7 16,2-5-6-16,2-5 2 0,4-2-8 16,4-8-1-16,2-5-2 0,7-9 6 15</inkml:trace>
  <inkml:trace contextRef="#ctx0" brushRef="#br0" timeOffset="21204.212">22319 15183 401 0,'-2'-7'0'15,"1"3"28"-15,-3 0-25 0,0 3-6 16,-1 1-32-16,-2 0 14 15,0 8-8-15,-1 0-13 0,-4 2-64 16</inkml:trace>
  <inkml:trace contextRef="#ctx0" brushRef="#br0" timeOffset="21742.243">21879 15473 569 0,'0'-22'0'0,"0"4"255"0,-1 5-149 15,-5 5-28-15,2 8-10 0,0-3-24 16,-3 3-25-16,1 8-14 0,-2 9-2 15,-1 8 0-15,-2 10-3 0,-2 8 0 16,-2 7 0-16,-3 6 4 16,-2 4-5-16,-1 2-9 0,-1-1-18 15,3-6-16-15,2-6-4 0,3-9-1 16,5-9-9-16,5-7 1 0,4-4-34 15,2-6-22-15,6-3-15 0,5-6-15 16</inkml:trace>
  <inkml:trace contextRef="#ctx0" brushRef="#br0" timeOffset="22259.273">22325 15198 768 0,'-9'-18'0'0,"0"0"246"15,-2 0-154-15,1 3-32 0,0 2-17 16,-2 4-13-16,-1 4-11 0,-1 5-9 16,-5 2-9-16,-1 12 2 15,-3 9-1-15,0 8-3 0,4 1 1 16,3 0 0-16,8-5 0 0,4-2-26 15,0-2 15-15,4-4 2 0,0-2 5 16,5-3-7-16,2-4-7 0,2-2 1 16,1-4-5-16,1-4-15 15,1 0 10-15,1-8 9 0,-1-4 7 16,1-2 11-16,2 1 0 0,-3-3 0 15,1-1 0-15,-2 0 0 0,-4-2 0 16,0 7 20-16,-2 2-8 0,-2 7 1 16,-1 2-5-16,-2 1-4 15,0 11-4-15,0 13 0 0,-1 15 35 16,-5 12-27-16,-2 12-3 0,-4 6-4 15,1 5 0-15,-2 2-2 0,-1-2-11 16,3-1-4-16,-3-2-8 0,0-6 0 16,1-3-9-16,-1-8-15 15,1-4 7-15,1-9-235 0,-1-5 110 16,1-4-46-16</inkml:trace>
  <inkml:trace contextRef="#ctx0" brushRef="#br0" timeOffset="22437.283">21989 16145 512 0,'6'-43'0'15,"5"-9"248"-15,2-5-143 0,4-8-18 16,3-5-35-16,1-8-12 0,1-7-8 16,3-2-18-16,3 1-6 0,4 5-6 15,1 10 1-15,-2 15-6 16,-5 15-109-16,-6 13-85 0,-8 11-205 15</inkml:trace>
  <inkml:trace contextRef="#ctx0" brushRef="#br0" timeOffset="22920.31">21506 15213 480 0,'1'9'0'15,"-1"5"177"-15,1 5-122 0,-1 5-3 16,-5 2-30-16,1 1-15 15,0-5-7-15,-3 1 0 0,3-5-67 16,-1 2-30-16,0-6-83 0</inkml:trace>
  <inkml:trace contextRef="#ctx0" brushRef="#br0" timeOffset="31302.79">20321 10415 352 0,'2'-4'0'0,"-1"-2"80"16,-1 4-35-16,0-1-12 0,-4 0-5 16,-1 0-16-16,-2-1-6 0,2-1-3 15,1 2-3-15,-1-2 0 16,3 0 7-16,-1 2-8 0,0-1 2 15,0 0 1-15,2 3-2 0,0-4 0 16,0 0 0-16,1 2 0 0,-2-4 0 16,0-2 59-16,1 3 8 0,-3-4 1 15,-1 1 9-15,0 0-10 16,-4-3-27-16,0 0-8 0,0 2 14 15,0-2-17-15,1 0-13 0,0 2 7 16,0-1 5-16,2-2-5 0,-2 1 0 16,1 1-2-16,0-2-2 0,-2 2 5 15,-1 0-5-15,-4-4-2 0,-1 5-6 16,-1-1 4-16,-4-1 3 0,-1 0-4 15,-3 1 3-15,0-3 1 16,-2 4-3-16,0-2 6 0,-2 0-7 16,1 1 0-16,-1 0 0 0,-1-1-5 15,0 4-2-15,-2-1 1 0,0 4-6 16,0-2 0-16,0 0 2 15,-1 2-1-15,-1 0-2 0,-2 1 6 16,-3 3 0-16,1 1-3 0,-2 0 4 16,-1 0-2-16,2 0-1 0,0 4 1 15,0 3-4-15,2 4-3 0,-1 2 2 16,2 3 1-16,0 4-2 15,1 1 0-15,2 1 0 0,0 5-1 16,1-1 2-16,1 1 1 0,0 4-2 16,1-1 0-16,0 4 1 0,1 2-2 15,-1 2 2-15,1 1 3 0,-1 5-5 16,4-1 2-16,-1 0-1 0,4 0 0 15,2-3 0-15,4 2 1 16,0 1-2-16,6 0 2 0,-1 1 0 16,2 2-1-16,2 0 0 0,1 3 3 15,-1 2-3-15,1 1 0 0,0 0 10 16,-1-2-7-16,0-1 4 0,1-3-2 15,0 0-4-15,3-3 6 16,-1-3-3-16,2-2-4 0,0 0 0 16,1-1 10-16,1 4-9 0,0-6 4 15,4-1-2-15,-2-2-3 0,4 0 0 16,0-1 3-16,-1 5-3 0,3-2 0 15,-2-3 4-15,2 1-5 16,3-6 2-16,-1-3 2 0,3-1-4 16,0-4 2-16,-1 2 3 0,5-1-6 15,-1-2 4-15,0 1 1 0,2 1-4 16,1-5 2-16,1-1 0 0,1 0-2 15,0-2 2-15,3 4 2 0,-2-1-4 16,3 0 2-16,-2 0 3 16,1 0-5-16,-1 2 2 0,-1-4 3 15,1-3-5-15,-1 1 2 0,1-1 5 16,1 1-6-16,0 0 0 0,1 0 7 15,1-4-9-15,-2-1 3 0,2 0 1 16,-1-2-1-16,0-3 7 16,4 2-1-16,-2-1-4 0,2 1 3 15,2 0-3-15,-1-2-4 0,1 0 2 16,0 0 5-16,-3-2-6 0,0 2 0 15,0 0 9-15,-1 0-11 0,2 0 4 16,-1 0 0-16,-1-5-3 16,1-5 2-16,-3-1 3 0,-1 0-2 15,3-1 3-15,-2 0 1 0,0 0-8 16,1-2 4-16,1 1 3 0,1-1-4 15,0 0 2-15,-2-1-1 0,-2 1-4 16,1 0 4-16,-3-1 3 16,-3 1-6-16,0-1 2 0,-4 0 12 15,1 1-5-15,-3-1 1 0,1 1-2 16,0 0-4-16,0-1 2 0,-1-2-3 15,1 0-2-15,2-3 0 0,-1-2 3 16,2 2-4-16,0-5 2 16,0 0 3-16,1-2-7 0,0-2 4 15,-1-3 0-15,0-1-2 0,-6 0 2 16,-1-1 2-16,-2 1-4 0,-2-1 1 15,0-2 1-15,-4 0-2 0,3 0 2 16,0 0 0-16,2 3-2 16,1-4 2-16,-3-1 0 0,1 0-1 15,-2-4 0-15,0-2 2 0,-1 0-3 16,-3-5 2-16,0-1 2 0,-6-3-5 15,-1 2 4-15,-2-2-1 0,-2 2-2 16,-1 2 1-16,-2 1 2 0,1 0-4 16,-1 0 3-16,-3-1-2 15,1 2-1-15,-2-2 4 0,-1-1-3 16,-1 2-1-16,-4 2 4 0,-1 3-2 15,-4 1 0-15,-3 5-16 0,-3 6-4 16,-3 10-14-16,-3 6-4 0,-5 11-22 16,-2 4-43-16,-6 14-8 15,-2 8-36-15,-6 9-75 0,-4-6-118 16</inkml:trace>
  <inkml:trace contextRef="#ctx0" brushRef="#br0" timeOffset="33824.934">17378 4342 340 0,'9'-31'0'0,"0"1"142"0,0 4-80 16,-3 4-10-16,0 3 5 0,-3 5-11 16,-1 2 9-16,-1 2 20 15,-1 5-7-15,0 1-16 0,-1 4-10 16,-3 0-8-16,-3 6-21 0,-2 10-18 15,-8 11 9-15,-3 18-1 0,-7 14-6 16,-5 14 6-16,-4 10 1 0,-4 6 1 16,-1 3 4-16,-2 3-2 0,-1-3-4 15,0-2 2-15,-1 0-2 16,0-1-5-16,2 0 4 0,3-2 0 15,2-1-3-15,1-5 2 0,5-1 0 16,1 0-1-16,1-3 0 0,2-4 1 16,3-1-1-16,0-6 0 0,4-6 2 15,0-11-4-15,3-14 4 16,7-10 1-16,1-13 17 0,6-8 20 15,0-4-5-15,1 0-11 0,0-7-9 16,2-4-7-16,-1-9 0 0,2-6-5 16,3-4-3-16,2-6 0 0,0-1-8 15,-1-3 1-15,1-4-12 16,1 0 16-16,0-3-2 0,1-2 0 15,1 0 10-15,1-2-5 0,2 3 0 16,-1 2 0-16,-2 6-1 0,-2 10-1 16,-3 10 4-16,-3 13 0 0,0 4-3 15,0 3 2-15,0 11-2 16,-2 14-1-16,-3 14 4 0,-3 13-1 15,-2 6-1-15,-1 3 0 0,-1 4 5 16,-2-1-8-16,1 0 6 0,0-3-3 16,1-6 0-16,2-7 0 0,3-11 0 15,3-8 0-15,4-8 0 16,0-6-1-16,4-6-1 0,5-4 4 15,1-5 0-15,8-5 4 0,7-13 18 16,5-5-8-16,6-11-3 0,2-2-3 16,1 1-7-16,2-3-4 0,2 5 1 15,-3 4 0-15,-1 7 0 16,-4 3-92-16,-3 7-9 0,-5 5-66 15,-7 4-90-15,-7 1-114 0</inkml:trace>
  <inkml:trace contextRef="#ctx0" brushRef="#br0" timeOffset="38569.206">20409 10782 263 0,'0'0'0'0,"0"0"107"0,0 0-61 16,0 0-10-16,0 0-18 15,0 0-7-15,0 0-6 0,0 0-5 16,0 0 0-16,0 0 0 0,0 0-1 15,0 0 1-15,0 0 0 0,0 0 0 16,0 0 39-16,0 0 17 0,0 0 0 16,0 0-13-16,0 0 13 15,0 0-8-15,0 0-5 0,0 0-11 16,0 1-12-16,0-1-11 0,0 0-6 15,0 0 1-15,0 0-1 0,0 0 0 16,0 0 5-16,0 0 2 0,0 0 3 16,0 0 5-16,0-1 4 0,0 1 4 15,0 0 3-15,0 0 3 16,0 0 7-16,0 0-11 0,0 0-8 15,0 0-6-15,0 0 0 0,0 0-5 16,0 0 1-16,0 0-1 0,0 0-1 16,0 0-1-16,0 0 0 0,0 0 0 15,0 0 0-15,0 0-1 16,0 0-1-16,0 0 1 0,0 0 3 15,0 0-2-15,0 0-3 0,0 0-1 16,0 0 1-16,0 0-7 0,0 0 5 16,0 0-2-16,0 0 0 0,0 0 0 15,0 0 1-15,0 0-1 16,0 0 0-16,0-1 6 0,0 1-2 15,0 0 3-15,0 0-1 0,0 0-8 16,0 0 4-16,0 0-1 0,0-1-1 16,4-1 0-16,-3-2 1 0,2-1-2 15,0 0 2-15,0 1-1 0,-1-2 0 16,1 2 0-16,-1-2 2 15,0 3-3-15,1-1 2 0,-1-1 0 16,1 3-1-16,-2-2 0 0,2 0 0 16,0 2 0-16,-1 0 0 0,0-2 1 15,0 4-2-15,-1-2 1 0,0 0 0 16,2 1 1-16,-3-3-1 15,2 0 2-15,-1 4-3 0,0-2 2 16,1 1 0-16,-1 1-2 0,1-2 2 16,0-1 2-16,0 2-6 0,-1-1 2 15,3 1 1-15,-2 1 0 0,0-3 1 16,0 1 3-16,-1 1-8 15,-1-2 5-15,2 0 2 0,-1 3-6 16,1-2 4-16,-2 1 4 0,1 1-8 16,0-2 6-16,0-1 2 0,-1 2-7 15,2-1 2-15,-2 0 1 0,0 1-1 16,1 1 0-16,-1-2 9 0,0 2-9 15,0-1 0-15,0-4 9 16,1 3-7-16,-1-2 2 0,3 0-5 16,-2 2 2-16,0-3 2 0,1 0-3 15,1 0 0-15,-2 3 0 0,2-1 1 16,-1 0-1-16,-1 1-1 0,0-2 2 15,0 2-2-15,1 1 2 16,-2 0-1-16,0 1 0 0,0-1 0 16,1-2 1-16,1 1-1 0,1-1 0 15,-2-1 1-15,3 1-1 0,-3-1-1 16,3-4 2-16,-2 1-2 0,0 1 2 15,0 0 2-15,0 2-3 16,2-2 0-16,-3 1 9 0,1 0-10 16,0 1 2-16,0-1 1 0,1 1-4 15,1-2 4-15,-1-1-1 0,2 1-2 16,-1-2 1-16,1-2 1 0,-1 3-2 15,0-1 2-15,-2 3 1 16,-1 0-3-16,2 1 2 0,-3 1 5 16,0 0-5-16,3 0 4 0,-3-1-3 15,0 2-4-15,2-1 4 0,-1-1-2 16,0 1-2-16,2-1 4 0,-3 1 0 15,3 1-3-15,-3-1 2 16,1-1-1-16,0 0 0 0,1 0 0 16,1 2 1-16,-2 0-1 0,0 1 0 15,-1-1 0-15,0 2 0 0,0-1 0 16,0 0 0-16,1 0 0 0,0-1 0 15,1-2 0-15,-1 3 0 16,2-3 0-16,-2 3 0 0,1-2 0 16,0 2 0-16,0-3 0 0,0 3 0 15,0-1 0-15,0-1 1 0,-1 3-2 16,0-2 1-16,0 1 0 0,-1 1 0 15,0 0-1-15,0 0 1 0,0 0 0 16,0 0 0-16,0 0 1 16,0 0-1-16,0 0 0 0,2 0 1 15,-2 0-2-15,0 0-29 0,0 6-84 16,0 6-56-16,-5-3-122 0</inkml:trace>
  <inkml:trace contextRef="#ctx0" brushRef="#br0" timeOffset="41017.346">20480 10703 378 0,'-4'0'0'16,"-1"0"152"-16,-2 0-79 0,1 0-22 16,1-2-16-16,-1 2-16 0,2 0 1 15,1 0-10-15,0-2 0 0,-1 1 12 16,2-2 11-16,2 0-2 0,-1 0 0 15,1 0-3-15,0-1-4 16,0 0-2-16,0 0-3 0,-1 1-2 16,2-1-14-16,2-1 2 0,1 0 0 15,0-3 10-15,2-1 5 0,0-3 14 16,1-2 3-16,0-1 1 0,2 1-11 15,0-1-5-15,1-2 0 16,-2 1-4-16,5 1-6 0,-6 0-2 16,5-2-6-16,-2 3-3 0,2 2 3 15,-3-1-4-15,0 6 0 0,0-2 0 16,-1-1 2-16,-3 2-3 0,0-3 2 15,0 1 1-15,0 0-3 16,-1-2 2-16,2 0 6 0,-1 2-3 16,-2-2 6-16,1 2-1 0,-1 1-1 15,0-1 7-15,-1 3-4 0,0 2 2 16,-2 2 2-16,0-1-5 0,0 2-1 15,0-1 4-15,0 1-1 16,0-2 0-16,0-1 1 0,-2-1-4 16,-1 1 0-16,1-4 1 0,-3 4-2 15,2-2-4-15,-2-1 6 0,0 1-4 16,0-1-2-16,0 1 6 0,-2-1-3 15,3 2-2-15,-2-1 5 16,-2-2-7-16,0 1 2 0,-1-1 5 16,-2 1-5-16,-1-2 2 0,0 0 1 15,-1-1-1-15,1 1-1 0,0-2 0 16,0-1-2-16,0 0-1 0,0 0 3 15,-3-3-3-15,-2 0-2 16,-3-3 3-16,-2 2-2 0,1 3 4 16,1-3 6-16,-4 3-6 0,0-1-5 15,-5-2 4-15,2 2 0 0,0 1 0 16,-3-1 1-16,2-1-1 0,0 1 0 15,0-4 4-15,-1-1 1 0,3 1-3 16,-3-4 3-16,2 0-3 16,0-1-4-16,0-1 4 0,0 1-4 15,1 0-4-15,-2 0 2 0,-1-1 6 16,0 1-7-16,-1 2 0 0,2-1 5 15,-2 1-7-15,0-1 4 16,0 0 0-16,0 2-3 0,1-3 2 16,-1 2 3-16,0-3-5 0,0-4 2 15,-1 2 1-15,1-2-3 0,0-2 2 16,1 2 2-16,0-1-3 0,1 2 0 15,-1 3 3-15,4 1-5 16,-2 2 4-16,4 5-2 0,0 3 0 16,2-1 0-16,2 3 2 0,2-2-3 15,-1-2 2-15,2 2 0 0,2 0-2 16,0 2 2-16,2 0 2 0,3 2-3 15,-1-2 0-15,3 3 0 0,1 1-3 16,0-1 5-16,1 4-1 16,1 3-2-16,1 2 2 0,3 0-1 15,0 0 0-15,-1 0-2 0,1-1 1 16,0-1-8-16,0 2 9 0,0 0 0 15,0 0-10-15,0 0 11 0,0 0-2 16,0 0-9-16,0 4 10 16,1 7 0-16,2 3-9 0,1 10 13 15,1 5-3-15,-2 0-1 0,2 8 0 16,-1-1 1-16,0 0-1 0,1 0 0 15,-2-4-1-15,2-3-5 0,-2-5 3 16,-1-2-1-16,1-3 0 16,-2-2 8-16,-1 0-3 0,0-2-2 15,0-1 2-15,0 1 0 0,1-3-2 16,-1-1 1-16,0-2 0 0,0-4 0 15,0-4-1-15,0 1 1 0,0-2 0 16,1 0-2-16,0 0 4 0,-1 0-2 16,0 0 0-16,0 0 7 15,0-2-3-15,-2-5 2 0,-1-3-2 16,-2-4-4-16,-1-2 0 0,0-3 3 15,0-2-4-15,-2-4 1 0,1-3 1 16,0-2-2-16,-3-3 2 0,2-1-1 16,-1-5 0-16,0-1 0 15,1-2 1-15,0 0-4 0,-2 2 6 16,3 4-3-16,1-3-2 0,-1 3 4 15,3 4-3-15,2 6 0 0,1 4 2 16,1 3-2-16,0 1-2 0,4 2 4 16,-1 3-2-16,4 2 0 15,-1 3 2-15,2 3 0 0,4 2-8 16,3 3 9-16,6 1-3 0,3 4-3 15,5 2 5-15,1 0-1 0,3-2 0 16,-1 2-1-16,3-5 1 0,-1-2 0 16,-2-2 0-16,1-5 1 0,-4-2-3 15,-2-2 4-15,-3 2-3 16,-1 2-7-16,-4 2-15 0,-3 3-25 15,-2 2-45-15,-4 6-12 0,-3 10-36 16,-7 8-78-16,-10 0-99 0</inkml:trace>
  <inkml:trace contextRef="#ctx0" brushRef="#br0" timeOffset="55434.17">3084 10920 325 0,'8'-16'0'0,"-5"3"114"0,0 5-62 16,-3 5 30-16,-1 3 10 0,-6 0-51 15,-4 8-30-15,-5 8 8 0,-4 5 8 16,-2 4 21-16,-5 6-5 0,0 2-14 16,-6 5-11-16,-4 6-3 15,-4 2-3-15,-7 9-3 0,-3 8 2 16,-9 4 0-16,-5 9 5 0,-7 6-1 15,-8 5 1-15,-8 2 1 0,0 6 0 16,0 2-5-16,-1 4 5 0,2-1 3 16,0 1 4-16,4-2 3 15,2-5-5-15,4-2-1 0,7-7-3 16,5-9-2-16,13-6-7 0,5-11-6 15,7-10 1-15,5-7-4 0,5-10 0 16,6-4 5-16,5-6-4 0,8-8-2 16,4-6 2-16,5-4 1 15,2-4-4-15,0 0 1 0,0 0 0 16,5-4-8-16,8-8 5 0,5-5-14 15,7-6-28-15,5-5-5 0,1-3-31 16,6-5-42-16,1-5-75 0,-3-9-44 16</inkml:trace>
  <inkml:trace contextRef="#ctx0" brushRef="#br0" timeOffset="56089.208">2595 11008 647 0,'-8'0'0'16,"3"0"206"-16,3 0-120 0,-2 0-47 15,4 0-15-15,0 0-3 0,0 0-16 16,5 2-10-16,5 0 3 15,8-1 2-15,7-3 27 0,9-8 11 16,11-9-6-16,8-8-6 0,9-6-6 16,5-10 1-16,1-5-5 0,-1 1 0 15,-3-5-3-15,-5 3-1 0,-3 3-5 16,-2 1 8-16,-5 8-4 15,-6 4-2-15,-3 5-1 0,-6 5-5 16,-7 5-2-16,-7 5 0 0,-2 3 0 16,-7 4-2-16,-2 1 2 0,-1 4 1 15,-5 0-4-15,0 1 3 0,-2 0-1 16,-1 0 0-16,0 0-1 15,0 0 1-15,0 0 0 0,-2 2-7 16,-2 9 5-16,-4 3 2 0,-2 10 0 16,-4 0 5-16,-2 6-6 0,-3 2 2 15,-1 3 1-15,-4 4-2 0,-3 5 0 16,-5 5 3-16,1 6-3 15,-4 8 0-15,-2 5 0 0,-4 7-2 16,-1 7 3-16,-2 4 2 0,1 4-3 16,0 0 0-16,5-2-1 0,1-3-51 15,1-6 10-15,3-8-13 0,3-5-62 16,4-10-40-16,-1-14-219 15</inkml:trace>
  <inkml:trace contextRef="#ctx0" brushRef="#br0" timeOffset="57317.278">3675 12835 651 0,'9'-17'0'0,"0"3"136"15,-6 9-80-15,-1 2-24 0,-2 3-13 16,0 0-2-16,-4 4-7 0,-4 6-3 16,-6 8-5-16,-6 6 3 0,-7 7-2 15,-6 11 20-15,-5 4 15 16,-5 12 8-16,-9 9-7 0,-9 10-3 15,-8 8-2-15,-8 9-6 0,-4 7-6 16,-4 6 2-16,-6 9-4 0,-5 4-6 16,-2 5-2-16,-8 4-1 0,-1 0-5 15,-5 10-3-15,1 1 3 16,4 6-6-16,6-1 0 0,9-12 0 15,6-10 5-15,5-16-7 0,12-12 2 16,9-14 3-16,7-8-5 0,12-15 4 16,6-11-1-16,11-9-2 15,8-14 2-15,5-7-1 0,8-5-4 16,3-8 3-16,2-3-9 0,7-2-19 15,7-16 4-15,7-11-8 0,7-10-20 16,4-11-11-16,5-9-27 0,1-2-28 16,8-10-53-16,2-4-6 0,6-7-158 15</inkml:trace>
  <inkml:trace contextRef="#ctx0" brushRef="#br0" timeOffset="57967.315">3697 12913 622 0,'-1'-10'0'0,"-1"3"147"15,-3-1-68-15,-1 1-17 0,-4 2-21 16,0 2-14-16,-3 3-2 0,-1 0 0 16,-2 6 0-16,-2 4-1 0,-6 2-6 15,-3 5-5-15,-6 4-6 0,-6 5-1 16,-4 6 5-16,-5 2-4 15,-2 3-6-15,-2 3 2 0,0-4-1 16,1-1-1-16,1-3 0 0,1-1 1 16,0-2-3-16,2 0 2 0,0-3 3 15,4-1-3-15,5-1 4 0,7-5-2 16,7-5-2-16,10-3 2 15,4-4-2-15,6-5-2 0,3 0 2 16,1-2-2-16,10 0-10 0,7-6 14 16,8-8-1-16,7-9 6 0,12-5 5 15,4-5 2-15,12-7 7 0,3-5 1 16,5-2-11-16,-4-2 1 15,1 1-2-15,-5 3-5 0,-6 2-2 16,-2 5 3-16,-6 4-3 0,-5 5-1 16,-4 3 1-16,-4 6-3 0,-3 3-2 15,-5 5 2-15,-5 3 0 0,-6 6-2 16,-2 3 0-16,-2 0 1 15,-1 1-4-15,-2 3 4 0,-3-2 0 16,0 0-4-16,-2 1 4 0,-1 1 0 16,0 0-8-16,-1 1 11 0,-1 3-6 15,-3 4 3-15,-4 4 2 0,-5 7 1 16,-2 6-6-16,-5 5 6 15,-1 7-1-15,-3 8-2 0,0 4 0 16,1 5 3-16,1 7-3 0,1 5 0 16,1 6 1-16,1 5-1 0,-3 5-29 15,2 1-32-15,-1 5-21 0,0-2-21 16,-2 0-21-16,-4-1-101 15,-2-3-20-15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54:09.081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16630 5808 623 0,'-31'-32'0'0,"0"3"79"15,-3 0 14-15,-1 1-42 0,-7 4-35 16,-7-2 0-16,-4 8 4 0,-5 3-7 15,-1 0 6-15,-1 5 2 16,-3-1 11-16,-1-1 9 0,0 3-6 16,0 1-8-16,2 0-8 0,0 2-12 15,0 6-4-15,-3 0 0 0,-2 2-2 16,-4 10-2-16,-5-3 1 0,-3 5 3 15,-4 4-6-15,-6 2 6 16,-1 6-2-16,1 1-1 0,2 5 0 16,1 1 5-16,0 4-7 0,1 4 4 15,1 2 3-15,1 4 0 0,0 2 10 16,4 4 1-16,1 1 1 0,4 6 4 15,2 6-2-15,2 9 0 16,1 6 10-16,0 6-10 0,1 2-2 16,6 3-3-16,3 1-3 0,6 2-8 15,5 0 1-15,1 1-2 0,5-3-3 16,3-3 1-16,2-1 0 0,3 0 1 15,5 0 0-15,5 6-2 0,1-3 0 16,5-1 2-16,5 0 0 16,3-5-1-16,10 0-1 0,4 2 3 15,6-3-2-15,10 0 0 0,7-2 18 16,5-4-13-16,10 0 2 0,1 0-1 15,4-2-2-15,3-1 0 0,3-4 0 16,4-5-3-16,3-3 5 16,4-2 0-16,5-5-1 0,7-6 8 15,5-3-7-15,6-5-3 0,6 0 6 16,2-4-7-16,8-5 1 0,5-5 1 15,1-3-3-15,1-6 3 0,-1-4 3 16,3-5-3-16,-3-4-7 16,0-3 6-16,0-3-1 0,0-1-3 15,0-5 2-15,0-7 11 0,1-4-12 16,-3-5 0-16,-1-1 8 0,1-5-8 15,-3-4 0-15,-1-4 4 0,-2-4-3 16,-6-3 4-16,-5-4-3 16,-4-4-3-16,-4-1 2 0,-3-3 19 15,-5-4-3-15,-2-4-2 0,-3-4-4 16,-5-3-7-16,-4-7 6 0,-4-1-7 15,-4-6-3-15,-5-2 0 0,-6-4 5 16,-6 0-6-16,-7-1 2 16,-5-2 4-16,-5 0 1 0,-4 0 14 15,-4-7-7-15,-3-1-3 0,-7-4 1 16,0-1-3-16,-9-1-4 0,-2-4 0 15,-2-2 1-15,-2-6-5 0,-2-1 0 16,-3-3 5-16,-2-1-6 16,-2-3 2-16,-4 1 2 0,-2 3-4 15,-4 4 2-15,-7 5 1 0,-6 7-3 16,-4 6-4-16,-6 6-3 0,-7 11-18 15,-7 4 7-15,-6 10-23 0,-8 7-52 16,-6 7-23-16,-12 10-55 16,-12 0-114-16,-14-3-276 0</inkml:trace>
  <inkml:trace contextRef="#ctx0" brushRef="#br0" timeOffset="1623.092">10045 7149 672 0,'-18'-50'0'16,"2"0"120"-16,-3-2-84 0,0 2 22 15,-6 1-14-15,-2 4-42 0,-5 2 9 16,-6 2 2-16,-2 0 35 0,-4 1-17 16,-5 1-6-16,-2 1-8 0,-4 0 8 15,-1-3-12-15,1-2 10 16,-1-1-2-16,-1 0-8 0,-1 0-10 15,-1 0 5-15,-1 2-3 0,1 0-2 16,-2 5 1-16,-1 4 2 0,2 4 4 16,-6 4 4-16,-1 4-3 0,0 2 6 15,-1 2 3-15,2 2 1 0,-3-1 4 16,0 2 0-16,-3 3-1 15,-2-1-11-15,2 5 1 0,2 0-8 16,3 4-8-16,2 1 4 0,2 2 5 16,-2 3-8-16,1 8 2 0,1 6 1 15,0-2-2-15,-2 6 0 0,1 1-2 16,1 6 2-16,2-1 0 15,3 1 0-15,3 1 0 0,1 0-2 16,5 0 2-16,1 7 7 0,0 0-3 16,2 6-5-16,-1 1 1 0,1 3 0 15,2 0 2-15,2 3-2 0,-1 5 0 16,1 0 1-16,0 4-1 15,1 3-2-15,2-1 3 0,2 4-2 16,2 2 1-16,2 2-1 0,1-2-6 16,3 0 12-16,3-1-3 0,5-3-4 15,4 0 2-15,3-1 0 0,4 3 0 16,1-1-1-16,4 4-1 15,2 4 2-15,2 0 0 0,1 1 2 16,3-1-2-16,3-3-2 0,6 0 2 16,0-3 0-16,2 0-1 0,3-3 1 15,0-4 0-15,3-2 0 0,3-1 1 16,-1-2 1-16,5 3 1 15,1-3-2-15,2 0-2 0,3-1 2 16,1-2 3-16,3 0-7 0,1-2 5 16,2 1-1-16,0-2-2 0,2-1 2 15,1-3 0-15,1-1-2 0,2-3 2 16,-1-1 1-16,3-3-2 15,-1 0 0-15,3-1 11 0,-1-3-8 16,3 1 4-16,2-5 3 0,-1-1 0 16,3-2 4-16,4 1-5 0,0-6-6 15,2 1 3-15,1-1-3 0,-1-1-2 16,1-1 1-16,-1-3 0 0,1-1-2 15,2-3 0-15,0 0 4 16,3 0-5-16,2-1 2 0,2 0 1 16,3-3-3-16,-1-4 2 0,0-2 1 15,-2-4-3-15,-1-2 2 0,-2-5 3 16,-2 0-6-16,3-3 4 0,0-4 2 15,2 0-2-15,2 0 2 16,-1-2-2-16,-3 0-4 0,-1-1 4 16,-2-2 0-16,-3 1-3 0,0-4 2 15,-5-1 3-15,-1-2-4 0,-1-4 0 16,-5 1 1-16,3-6-2 0,-3-2 2 15,-2-1 2-15,-3-5-3 16,-1 0 0-16,-1-4 13 0,-6-4-8 16,-1-4 9-16,-6-1-3 0,-5-7-4 15,-1-2 9-15,-4 1-7 0,-1-2-5 16,-1 1 3-16,-2 5-4 0,-4-2-2 15,1 2 5-15,-4 1 0 0,-1-6-3 16,-1-3 4-16,-3-1-5 16,-5-1-4-16,-1 1 4 0,-2-1-1 15,-7-2-2-15,-3 2 2 0,-5-2 4 16,-4 2-6-16,-7 3 2 0,-1 1 2 15,-7 5-3-15,-4 2 4 0,-5 3-3 16,-6 4 0-16,-3 2 0 16,-3 2 0-16,-3 0-2 0,-2 6 2 15,-2 0 1-15,-2 2-3 0,-3 3 0 16,1 2 0-16,-1 5-39 0,-1 3-10 15,-4 4-27-15,-3 5-56 0,-3 6-57 16,-9-2-91-16</inkml:trace>
  <inkml:trace contextRef="#ctx0" brushRef="#br0" timeOffset="8883.508">3692 9602 550 0,'0'-9'0'15,"0"4"129"-15,-1-2-51 16,-3-1 6-16,0-1-8 0,-1-1-18 15,0 0 0-15,-3-2-16 0,1-2-12 16,-2-1 5-16,-2-2 1 0,0 3-11 16,-4 0-7-16,-1 0 2 0,-3 1-13 15,-1 3-1-15,-4-2-1 16,-4 2-5-16,-3-2 0 0,-7 0 0 15,-5 2 9-15,-2 2-13 0,-2 4 8 16,-2 4-7-16,1 7 0 0,-3 8 6 16,1 4-4-16,0 6-4 0,0 2 10 15,1 6-7-15,4 2 2 16,1 1 0-16,4 4 2 0,3 4-2 15,2 4 0-15,4 3 6 0,1 2-5 16,5 7 6-16,0 0 3 0,2 8-3 16,2 3 1-16,4-1-1 0,3 1-3 15,4-4 1-15,3 1 1 0,5-3-9 16,3 3 6-16,7-5 1 15,3-6-5-15,2 0 1 0,4-8 0 16,0-1 3-16,7-1-3 0,4-3 0 16,3 0 0-16,6-3 3 0,2-5-1 15,6-1-2-15,4-4 0 0,1-2-1 16,2-5 6-16,-1-5-10 0,1-7 4 15,-1-2-38-15,-2-8 43 16,0-2 0-16,-4-9-6 0,4-3 4 16,2-5 1-16,-1-4 0 0,3-7-5 15,0-10 4-15,2-5 20 0,-1-5-15 16,2-3-3-16,-3 1 4 0,-5-3 3 15,-3-3-2-15,-5 3-1 16,-4-6 11-16,-3-1-8 0,-4-2-1 16,-3-3 12-16,-7 5-4 0,-7-1-4 15,-5 0 23-15,-4-2-25 0,-3-3-11 16,-9-3 4-16,-6 3 1 0,-9-1-5 15,-4-1 6-15,-7 3-7 16,-6 4 0-16,-5 4 0 0,-4 5 5 16,-2 9-5-16,2 9 0 0,4 10 2 15,5 9-4-15,2 8 1 0,5 7-2 16,4 2-15-16,2 12 5 0,6 4-12 15,-1 4-43-15,5 5-13 16,4 8-100-16,-3-1-57 0,0-2-337 16</inkml:trace>
  <inkml:trace contextRef="#ctx0" brushRef="#br0" timeOffset="9800.56">5473 9547 546 0,'0'-22'0'0,"-3"3"274"0,-4-1-169 16,-3 3-27-16,-8 4-24 16,-6 0-12-16,-6 1-10 0,-5 6 0 15,-4 2-1-15,-3 4-15 0,-5 2 10 16,-3 6-16-16,-3 5-8 0,-2 5 14 15,-3 4-12-15,-1 7-5 0,0 7 2 16,-3 11 0-16,0 10-1 0,3 13 26 16,2 6 2-16,6 9-6 15,4 3 2-15,5 0-10 0,5-1-5 16,9 0 0-16,6-6-3 0,7 0 0 15,12-6-2-15,3-4-2 0,12-3-3 16,6-3 2-16,11-1 5 0,7 0-7 16,11-2 1-16,8-6 0 15,9 2 0-15,5-7 7 0,7-5-8 16,5-1-7-16,1-12-5 0,1-7 1 15,-3-9-10-15,-3-12 17 0,-4-7 2 16,-1-18 6-16,-10-9 2 0,0-6-7 16,-2-5 2-16,-3-6 0 15,2-5 5-15,-1-2-6 0,-6 0 2 16,-3-2 16-16,-4 1-12 0,-5-4 4 15,-7-1-1-15,-3-1 0 0,-9-8 8 16,-2-4-3-16,-4-4 7 0,-8-8 0 16,-3 2-1-16,-4-1-7 15,-13-1 5-15,-7-1-3 0,-11 3-4 16,-9 2 6-16,-7 7-3 0,-4 8-2 15,-4 5-2-15,-3 6-5 0,0 6-6 16,-4 8 4-16,-5 7 3 0,-4 9-6 16,-6 9-6-16,-5 9-8 0,0 6-10 15,0 8-1-15,5 8-5 16,5 6-21-16,6 7-39 0,7 7-56 15,3 3-89-15,2-1-130 0</inkml:trace>
  <inkml:trace contextRef="#ctx0" brushRef="#br0" timeOffset="13521.773">22495 9744 636 0,'-29'-23'0'16,"-2"-2"224"-16,-2-6-147 0,-4 1-21 15,-3-3-4-15,-4 0-13 0,-1 3-18 16,-1 4-6-16,-3 2 2 0,-4 4-4 15,-2 3-4-15,-4 4 4 0,1 3-3 16,-1 6 2-16,0 3 0 16,-1 1-8-16,0 4-3 0,0 8 6 15,-2-1-6-15,-2 3-2 0,-2 3 2 16,1-1-2-16,-1 1-3 0,-2 0 7 15,-2 2-3-15,2 5 0 0,-1 3 0 16,5 5 6-16,4 4-4 0,3 4 4 16,6 2 1-16,6 2-6 15,4 2 7-15,9 2-4 0,4 1-4 16,6 3 0-16,4 0 14 0,8 0-13 15,3 3 4-15,8 0-4 0,-1-2-2 16,12 0 2-16,5-2 2 0,5-2-1 16,8-1 3-16,5-4-3 15,3 1-1-15,7-2 11 0,8 1-5 16,5 0-3-16,6-3 4 0,5 3-8 15,5-3 0-15,5 0 0 0,4-5 4 16,5-1-5-16,4-6 2 0,2-3 0 16,4-2-1-16,2-3 0 15,5-3 5-15,3-2-6 0,-1-3 2 16,-2-6 2-16,-6-6-3 0,-7-6 0 15,-7-10 11-15,-5-5-3 0,-6-2 8 16,-8-4-4-16,-7-4-1 0,-5-5-1 16,-8-4-1-16,-4-5-6 15,-6-4 8-15,-2-4-4 0,-6 1-5 16,-2-3 4-16,-4 1-5 0,-4 1 1 15,-2 0 0-15,-3-1 5 0,-4 4-9 16,-7-5 4-16,-2 1 0 0,-13 5-3 16,-7-1 2-16,-8 2 9 15,-6 3 0-15,-7-2 1 0,-5 0-3 16,-2 2-5-16,-3-1 11 0,-1 0-7 15,-1 3-7-15,-2-2 0 0,-1 3 6 16,-5 7-8-16,-5 1 3 0,-2 10-3 16,-5 3-48-16,-5 6 5 15,-4 7-29-15,-6 7-57 0,-11 3-27 16,-4-2-192-16</inkml:trace>
  <inkml:trace contextRef="#ctx0" brushRef="#br0" timeOffset="20097.149">13814 9888 516 0,'1'-7'0'0,"-1"-4"205"0,0 3-119 15,0-2-7-15,-2 1-27 0,-1-2-15 16,0-1-9-16,1 1-5 0,-2 1-8 16,0 0-1-16,0-2 2 15,0 0-2-15,-2-3 8 0,1 1 7 16,-1-1-1-16,0-1 1 0,-2-2-5 15,0-1-2-15,-2-1-4 0,-1-2 0 16,-1 2-11-16,-5-1 6 0,1 0 12 16,-6 1-6-16,1 0-8 15,-1 2 7-15,-1-2 2 0,2 3 0 16,-3 0 1-16,-1-1-7 0,2 2-2 15,-2-1 3-15,-3 2-5 0,2 1-2 16,-5 3 0-16,1 6-5 0,-1 0-4 16,-1 4 2-16,0 1 4 0,-2 0-6 15,0 3 2-15,-1 4 1 16,2 1-3-16,-1 1 2 0,0 1 1 15,-1 0-5-15,-1 2 6 0,2 0-3 16,0 2-2-16,1 1 4 0,0 2 1 16,1 2-4-16,1-2 0 0,1 4 2 15,-1-1-2-15,2 4 2 16,1 1 4-16,1 1-8 0,1 3 6 15,0 1-2-15,-1 2-1 0,0 1 0 16,1 1 2-16,1 1-2 0,0 0 0 16,2 1 7-16,0 0-11 0,0 5 6 15,2-2 1-15,3 2-6 16,0 0 6-16,3-2-1 0,0 1-2 15,2-1 0-15,2 1 7 0,-1 0-5 16,4-3 1-16,0 0 0 0,2-1-1 16,3-3 2-16,3-3 1 0,0 3-2 15,0-3 5-15,3 0 1 0,3 1-7 16,3 0 4-16,4 0-3 15,-1 0-1-15,4 1 1 0,4-1-1 16,2-3 1-16,1 1 0 0,2-3 1 16,0-4-3-16,-3 1 6 0,-1-5-7 15,-1-2 0-15,-2 1 7 0,2-3-2 16,0 3-5-16,0-1 0 15,1-2 6-15,2 6-8 0,1-4 4 16,1 1 1-16,1 2-4 0,-2-2 2 16,0-2 1-16,1-2-3 0,0-1 2 15,1-3 0-15,0 0-1 0,1 2 0 16,0-5 4-16,2 3-4 15,-3-1-2-15,-1-4 4 0,1 2-4 16,-1-4 4-16,-1 0 1 0,0 0-3 16,-1-2-1-16,1 0 1 0,0-4 0 15,4-5-1-15,-1-1 1 0,6-2 0 16,-2-5 0-16,1-2 2 15,1-3-3-15,1 0 0 0,-1 0 1 16,2 1 0-16,-1-1 0 0,-1 0 4 16,2 2-4-16,0-1-1 0,1 1 4 15,-1-1-6-15,0-4 5 0,3 1 0 16,-3-2-2-16,2-3 0 15,-1-1 9-15,-1 1-10 0,-2-1 2 16,-5-2 8-16,0 3-11 0,-5 2 4 16,-4-3 3-16,-3 2-6 0,-3-1 2 15,-1-3 21-15,-3-2-14 0,0-2 3 16,-4-3-3-16,2-1-4 15,-1-2 1-15,-2-1-3 0,-1-1-2 16,-3 1 0-16,-3-1 10 0,-4 3-7 16,-3 2 6-16,-1 0-3 0,-2 6-3 15,-3-3 5-15,0 2-5 0,-1 2-6 16,-4-1 6-16,-1 1-2 0,0 3-2 15,1-3 2-15,-3 3 0 16,3 3-1-16,-2 1 0 0,2 4 1 16,0 0-1-16,-3 4-26 0,-1 2 2 15,-2 4-27-15,-6 5-6 0,-3 6-31 16,-8 1-45-16,-4 14-6 15,-3 5-30-15,-3 2-144 0,-2-1-184 16</inkml:trace>
  <inkml:trace contextRef="#ctx0" brushRef="#br0" timeOffset="25308.447">3780 6082 681 0,'-3'-12'0'16,"0"0"248"-16,0 2-157 15,2 1-27-15,0 3-16 0,0-1-1 16,0 2-7-16,-1 4-8 0,1-1 10 15,0 2-17-15,1 0-7 0,0 1-9 16,0 13-9-16,0 14 0 0,5 19-6 16,1 19 7-16,3 14 4 0,1 7-8 15,2 4 6-15,0 2 0 0,0-1-6 16,0-1 4-16,-1-4 2 15,0-9-6-15,0-6-1 0,-2-9 5 16,2-10-2-16,-2-6 0 0,1-10 0 16,2-11-5-16,-2-7 1 0,1-8-5 15,3-8-10-15,1-3 16 16,4-5 1-16,5-13 0 0,5-9 5 15,6-7-1-15,8-9-2 0,7-5 2 16,4-3 6-16,4 0-5 0,-1 2 3 16,-2 3-4-16,-7 10-2 0,-8 7-15 15,-6 4-16-15,-8 8-36 16,-6 5-30-16,-7-1-79 0,-7 7-229 15</inkml:trace>
  <inkml:trace contextRef="#ctx0" brushRef="#br0" timeOffset="26764.53">4782 6343 709 0,'-9'-24'0'0,"1"-2"276"0,-4-1-189 15,-3-2-36-15,-1 2 5 0,-5 1-3 16,0 3-13-16,-2 7-10 0,-2 8-9 15,-1 8-7-15,1 13-3 16,0 11 0-16,3 14-7 0,6 8-4 16,3 7 0-16,6 8 6 0,3 1-9 15,4-3 3-15,6-6-1 0,5-7-21 16,4-11-7-16,3-9 14 0,3-7-3 15,0-12 0-15,3-5 4 16,-1-4 5-16,0-13-16 0,-1-6 16 16,-1-8 2-16,-1-5 9 0,-2-2 0 15,-5-4-4-15,-4 0 4 0,-5-1 11 16,-2 0-9-16,-2 2-1 0,-3-2-1 15,-2 2-3-15,1 0 2 16,0 6 2-16,1 10-4 0,2 11 2 16,0 8 4-16,-1 5-6 0,2 15 2 15,0 10-2-15,4 11-2 0,-1 9 5 16,1-3-1-16,2 0-3 0,2-6 4 15,2-8-2-15,3-7 0 16,2-10-2-16,3-9 2 0,5-3-6 16,3-15 7-16,3-9-2 0,0-12 2 15,3-6 19-15,1-8-16 0,-2-5-1 16,0-5 6-16,-8-4-4 0,-2-2-4 15,-5 1 3-15,-10-5-3 16,0 4 0-16,-6-6 5 0,-6-1-5 16,-2-2-1-16,-6 0 0 0,0 4 4 15,2 9-5-15,-3 11 2 0,-3 17-1 16,5 14 0-16,-2 9 6 0,3 11-3 15,4 8 4-15,3 15-3 16,5 18-7-16,0 15 0 0,9 15 6 16,1 8 1-16,4 7-3 0,1 0 2 15,-1-1-2-15,-2-2-2 0,-3-9 2 16,-4-8 1-16,-1-7-2 0,-3-11 3 15,-1-6-3-15,0-10 0 16,0-9-2-16,-2-8 1 0,2-7-9 16,0-5-3-16,3-3-14 0,0-1-6 15,4-11 19-15,-1-9-4 0,3-7-6 16,1-5 3-16,0-3 3 0,0-3 9 15,-2-3 11-15,0 2-3 0,1 3 1 16,3 3 0-16,-1 12 2 16,1 5-3-16,1 8 2 0,1 9 9 15,3 2 2-15,2 14 2 0,1 7-4 16,3 9-1-16,-2 1-1 0,-1 1-6 15,-2-2-3-15,-5-6 2 0,-4-2 1 16,-1-6-2-16,-3-6 0 16,-2-5 3-16,1-2-3 0,3-5 0 15,-1 0 0-15,4-10-4 0,2-4 0 16,0-4-12-16,2-3-20 0,0-3-1 15,0-1 4-15,-2-6 7 0,-2-1-8 16,-3-3 28-16,-1 0 4 16,-3-3 4-16,-1 4 1 0,-1 5-4 15,1 7 2-15,-1 10 17 0,0 8-15 16,4 6 3-16,0 14-3 0,2 13 26 15,0 12-10-15,2 7-13 0,-1 1-8 16,-1-5 4-16,1-6-1 0,1-8-4 16,2-5 2-16,2-6 2 15,-1-8-2-15,1-6-3 0,3-5 2 16,-2-3 1-16,2-8 2 0,1-4 3 15,-3-4-6-15,0-1 4 0,-5-5 2 16,-5-2 3-16,-3-4 11 0,-3-2-6 16,-7-1-5-16,-6-5 3 15,-6 2-4-15,-4-3-7 0,-4 2 2 16,2 5 2-16,1 5-2 0,6 9 4 15,4 11-2-15,4 6-1 0,4 2-2 16,2 7 0-16,3 5-4 0,3 5 3 16,3 4 1-16,6 2 0 15,3 0-6-15,5-3 7 0,0-3-2 16,3-8-2-16,-2-3 3 0,2-2-39 15,-2-4 18-15,2-5 0 0,-4-6-24 16,0-4 17-16,1-4 4 0,0-3 14 16,0-6 10-16,0-2 0 0,-1-2 0 15,3-1-2-15,-3 1 2 16,-1 1-23-16,-2 3 23 0,-4 5 0 15,-4 6 0-15,-3 7 22 0,1 7 3 16,-2 3 4-16,4 12 10 0,0 11 11 16,1 8-19-16,3 12-17 0,-2 3-7 15,2 1-5-15,0-5 2 16,-1-6-1-16,1-7-3 0,1-6 0 15,1-6 0-15,2-7 0 0,1-5-72 16,1-5-15-16,-1 0-45 0,2-9-98 16,-5-2-115-16</inkml:trace>
  <inkml:trace contextRef="#ctx0" brushRef="#br0" timeOffset="27013.545">6119 5717 380 0,'9'-25'0'0,"2"-1"249"0,0-1-141 16,0 0-34-16,0 0-19 0,-3 1-8 16,-4 2 2-16,0 2-6 0,-2 1-17 15,-2-4 2-15,-3 2-3 16,-4-2 4-16,-4 1 1 0,-2 4-5 15,0 8 1-15,0 0-5 0,1 12-3 16,2 2-5-16,-1 16-3 0,4 12-6 16,-2 12-8-16,3 11 8 0,4 5-1 15,2 2 0-15,2-6 6 16,7-6 2-16,1-9 2 0,4-7-2 15,0-8-8-15,3-7-2 0,1-7 4 16,2-5-7-16,0-5 3 0,0-3 0 16,-1-7-2-16,1-7-68 0,2-4-7 15,4-1-40-15,4-5-101 16,2 1-30-16</inkml:trace>
  <inkml:trace contextRef="#ctx0" brushRef="#br0" timeOffset="28825.648">18351 5013 968 0,'14'-44'0'16,"1"-7"211"-16,-3-4-116 0,-7-1-29 16,-5-5-30-16,-1 3-13 15,-10 3-12-15,-6 4-7 0,-5 4 1 16,-8 9 1-16,0 14-8 0,-7 9 4 15,-1 14 6-15,-3 7-7 0,-1 17 5 16,-1 12-5-16,1 14-2 0,2 6 2 16,3 8 0-16,4 8-2 15,6-1-5-15,6 1-1 0,9-1-5 16,10-5 13-16,7 2-2 0,14-3-9 15,9-2 11-15,5-2-2 0,4-6-3 16,1 1 5-16,0 0-2 0,-2-4 0 16,-5 2 1-16,-5-5 2 0,-3-1-2 15,-6-2 0-15,-6 0 2 16,-1 1-4-16,-3-2 2 0,-7-1-2 15,-1-5-14-15,-7-4 3 0,-7-5 7 16,-3-5 0-16,-7-7 2 0,-4-7 5 16,-5-4-2-16,-3-5-4 0,-3-1 6 15,-1-9 0-15,1-6 1 16,1-2 0-16,3-5-3 0,4-3 2 15,5 0-1-15,5-3-1 0,8 2 2 16,2 2-2-16,6 4 0 0,3 5 2 16,1 7 1-16,2 3-3 0,0 4 0 15,1 1 0-15,4 6-4 16,0 8 8-16,2 5-1 0,1 2-2 15,2 0 0-15,1 2 2 0,2 0-3 16,0-3 2-16,0 3 1 0,3 0-2 16,3-2-45-16,0-2 3 0,2-4-1 15,3-3 17-15,0 1-13 16,0-2-34-16,3-1-11 0,-2-2-42 15,5-7-250-15</inkml:trace>
  <inkml:trace contextRef="#ctx0" brushRef="#br0" timeOffset="29047.661">18561 5678 691 0,'1'-3'0'0,"-1"3"215"16,-2 6-128-16,-4 10-25 0,-6 4-12 15,1 8-16-15,-3 2-10 0,0 1-6 16,4-1-4-16,0-2-10 0,6-4-3 16,-2-7 3-16,6-1-8 0,0-5-51 15,0-3 3-15,2-2-49 0,2-3-156 16,-2-3-107-16</inkml:trace>
  <inkml:trace contextRef="#ctx0" brushRef="#br0" timeOffset="29208.67">18565 5234 725 0,'-3'-18'0'16,"3"15"221"-16,0 3-202 0,4 0-16 15,2 16 0-15,4 6-4 0,-1 7-37 16,1 4-148-16,-1 0-281 16</inkml:trace>
  <inkml:trace contextRef="#ctx0" brushRef="#br0" timeOffset="29863.708">18910 5678 904 0,'-14'-29'0'0,"-3"2"191"15,-1 5-110-15,-3 4-36 0,-2 9-18 16,3 7-9-16,-2 2-6 0,-1 17-3 16,-1 7-5-16,0 8 3 15,2 8 1-15,3 2-4 0,5 2-1 16,5-1-1-16,3-3-4 0,4-7 4 15,3-11-3-15,3-5-3 0,6-6 3 16,6-4 0-16,6-4-9 0,2-3-12 16,2 0-14-16,1-8-13 15,1-3 5-15,-2 1 2 0,-1-5-4 16,-2-3 32-16,-3-4 13 0,-1-2 1 15,-2-5 0-15,-1-3 25 0,0-4-11 16,-3-4 7-16,-1 3-10 0,-4 9 0 16,-1 10-1-16,-4 9 5 15,-3 9 0-15,0 11 1 0,-7 10-12 16,-3 13 2-16,1 2-3 0,2 3-2 15,1-2 0-15,2-4 0 0,6-6 0 16,2-4-2-16,6-7 0 0,8-4 1 16,5-7 0-16,6-5 0 15,1 0-2-15,5-11-19 0,2-5 15 16,0-1 6-16,-3-7 0 0,1-1 0 15,-1-3 3-15,-1-6-3 0,1-4 0 16,-1-5 3-16,-1-7-2 0,0-8 7 16,-7-5 1-16,-1-6-5 15,-5-3 9-15,-8 2 0 0,-4 8 5 16,-7 11-4-16,-2 17 2 0,-8 13 1 15,-1 13 0-15,-3 8-3 0,-1 12-3 16,-4 15-4-16,-3 18-5 0,1 12-1 16,1 10 4-16,2 8-4 0,4 0-1 15,1 1 0-15,5-2 5 16,0-11-8-16,6-5-6 0,2-7-5 15,0-7-4-15,8-6-12 0,1-1-5 16,0-4 0-16,3-1 7 0,-1-8-12 16,2 0-22-16,1-7-7 0,4-3-25 15,-1-8-133-15,6-6-63 16</inkml:trace>
  <inkml:trace contextRef="#ctx0" brushRef="#br0" timeOffset="30112.722">19938 5079 689 0,'7'-18'0'0,"-3"13"261"0,-2 6-192 16,-2 13-24-16,-2 19 17 0,-8 17 13 15,-6 16-32-15,-8 14-21 0,-1 8-10 16,-4 3-3-16,1 3-7 15,-2-4-1-15,2-12 4 0,3-8-10 16,5-10-33-16,2-11 13 0,5-8-7 16,1-7 4-16,3-5-1 0,3-8-38 15,3-4-18-15,3-5-21 0,0-5-113 16,3-6 27-16,4-1 83 15</inkml:trace>
  <inkml:trace contextRef="#ctx0" brushRef="#br0" timeOffset="30430.74">20033 5661 636 0,'18'-20'0'15,"-8"6"336"-15,-6 8-228 0,-4 5-3 16,-5 1-33-16,-7 7-45 0,-4 8-20 16,-5 4 2-16,-4 6-6 0,1 0-4 15,-1 2 2-15,-2-2-2 0,2 1-27 16,4-2-6-16,0 0-1 15,7-4-6-15,4-3-5 0,4-3-15 16,6 0-11-16,0-5 24 0,2 0 0 16,5-2 10-16,2-2 35 0,3 5 3 15,1 2 0-15,0 3 0 0,0 4 0 16,-5 3-3-16,0 2 5 15,-3 0 1-15,2-1-3 0,2-3 38 16,0-1-30-16,1-5 9 0,0-3-5 16,3-5-10-16,1-3 0 0,2-3-1 15,-1-2 2-15,1-5-6 0,-4-6-228 16,0-1 1-16</inkml:trace>
  <inkml:trace contextRef="#ctx0" brushRef="#br0" timeOffset="31053.776">20165 5910 474 0,'18'-28'0'0,"-3"3"177"0,-5 10-83 16,-5 6 2-16,-4 9-22 15,-1 4-23-15,-5 12 5 0,-3 12-1 16,-4 8-13-16,-1 2-19 0,2 2-12 16,0-6-5-16,7-3 8 0,3-5 0 15,1-4-7-15,9-5-3 0,3-5-1 16,3-4-6-16,5-3 6 15,-2-5-1-15,4 0-4 0,-2-8 4 16,0-4-1-16,-2-5-2 0,-1 0 2 16,-3-7 2-16,-4 0-4 0,0-7 2 15,-8-6 8-15,-2-3-3 0,-2-6 5 16,-5 0-7-16,0-3-7 15,-4 5 6-15,-1 7 0 0,-4 9-4 16,-3 11 2-16,-2 12 2 0,0 7-4 16,0 15 2-16,3 10 0 0,3 8-2 15,7 0-2-15,8 2 3 0,2-1 0 16,10-7 1-16,7-1-2 0,3-6-2 15,7-5 6-15,4-6-3 16,4-5 0-16,-2-6 0 0,0-1-1 16,3-9 1-16,-4-7 0 0,3-5 22 15,1-4-1-15,2-9 5 0,-1-6-6 16,0-3-3-16,0-9-4 0,2-2-5 15,2-6 1-15,-3-9-6 16,0-2 0-16,-8-4-5 0,-4 1 4 16,-8 8 3-16,-8 4-6 0,-3 12 2 15,-8 12 4-15,-1 13-4 0,-4 11 5 16,0 14-2-16,-2 8-4 0,-2 19 0 15,-5 19 0-15,-7 16-3 16,-2 14 5-16,-4 12 4 0,-4 5-8 16,-3 2 4-16,-1 3 1 0,0-7-4 15,2-3 2-15,5-9 4 0,7-9-5 16,5-11 0-16,11-9-1 0,5-10-5 15,5-5-4-15,9-6-9 0,5-6-10 16,4-7-1-16,6-2-4 16,2-7-11-16,0-4 4 0,1-2-12 15,1-7-26-15,-4-7-13 0,-3-3-39 16,-3-6-93-16,-2-7 7 0,-2-4-125 15</inkml:trace>
  <inkml:trace contextRef="#ctx0" brushRef="#br0" timeOffset="31219.785">20720 5720 658 0,'-16'-6'0'15,"7"1"267"-15,9 0-143 0,9-2-74 16,9 0-19-16,9-1 19 16,10-1-23-16,6 2-16 0,5 2-10 15,1-2 5-15,4 3-4 0,-2 0-4 16,-6-3-50-16,-2 4-34 0,-7-1-68 15,-8 0-79-15,-8 2-88 0</inkml:trace>
  <inkml:trace contextRef="#ctx0" brushRef="#br0" timeOffset="36274.074">1108 10379 682 0,'-2'-1'0'0,"-1"0"182"16,-3 1-129-16,1-2-8 0,-2 1 4 15,3-1-8-15,4-1-14 0,0 3-1 16,0-1-7-16,0 0-9 0,0 1-6 16,0 0-4-16,3 0 0 0,7 2-10 15,5 3 14-15,9-1-1 0,8 1-1 16,10-4 7-16,11-1 0 15,9-2 2-15,7-6 3 0,1-2-4 16,4-1 11-16,-3-2-11 0,-3-1-3 16,-9-1-7-16,-8 3 0 0,-9-2 10 15,-7 5 3-15,-3-2 1 0,-5 3-1 16,-1 2-7-16,1-4-2 15,-2 1 0-15,1-1-7 0,0-2 6 16,-2 1-3-16,-3-2 0 0,-3 3-6 16,-2 0-4-16,-2 3 4 0,-7 2 5 15,-3 0-1-15,-3 3-1 0,-3-3 6 16,-6-1 3-16,-5 1-6 15,-4-6 0-15,-6 0 1 0,-4 0 0 16,-5-4 1-16,0-3-3 0,0-3-1 16,3-3 4-16,5-2 0 0,3-1-1 15,6 1 5-15,5 4-3 0,2 8-5 16,5 5 4-16,3 6 6 15,0 2-6-15,1 1-3 0,9 3-3 16,4 12 0-16,8 4 7 0,6 5-1 16,2 1-2-16,2-6 0 0,-2 1 6 15,-5-6-5-15,-5-2 4 0,-3-4-1 16,-5-1-3-16,-3 4 14 15,1 1-10-15,-3 1-4 0,-1 3 5 16,-2 3-5-16,-3 3-1 0,1 6 0 16,-2 3 3-16,-2 4-4 0,-3 2-2 15,-2 6-18-15,-1 4-33 0,-2 5-19 16,-2-2-65-16,-4-2-256 15</inkml:trace>
  <inkml:trace contextRef="#ctx0" brushRef="#br0" timeOffset="37897.167">14376 10464 285 0,'-11'4'0'15,"-1"-1"93"-15,1-1-69 16,1 1 0-16,2-3 12 0,-1-1 25 15,1 0 11-15,0-4-18 0,1 0-4 16,2 2 33-16,2-1-8 0,0 3-9 16,1 0-11-16,2 0-9 0,0 0-22 15,3 0-21-15,5 0-1 16,4-1 2-16,6 0 0 0,4-7 3 15,8-2 5-15,9-7 24 0,8-6-7 16,6-6-4-16,9-5 2 0,7-3-3 16,4-5-6-16,6-2 8 0,3-2-3 15,7-3-16-15,5-1-1 16,5-1 2-16,1 2-2 0,-1 0-2 15,-3 3 1-15,-7-1-4 0,-5 6 1 16,-7 0 2-16,-3 5-5 0,-4 3 1 16,-5 3 0-16,-5 3 2 0,-5 4-3 15,-7 5 1-15,-8 5-2 16,-10 1-3-16,-4 4-11 0,-9 4-8 15,-8 3-7-15,-6 0 12 0,-3 2-9 16,-8 0-12-16,-9 9 2 0,-6 3-22 16,-7 5-44-16,-7 5-16 0,-7 0-67 15,-7 2-98-15</inkml:trace>
  <inkml:trace contextRef="#ctx0" brushRef="#br0" timeOffset="38519.203">14536 9951 432 0,'22'-36'0'0,"-1"2"89"16,-4 4-34-16,-5 4-13 15,-3 2 1-15,-3 4 21 0,-4 1 1 16,-1 3-11-16,0 6 3 0,-1 5-8 16,0 2-2-16,2 3-14 0,-2 3-31 15,0 10-4-15,-2 9-2 0,-5 12 14 16,-5 10 11-16,-6 6-1 15,-6 5 1-15,-5 1-1 0,-5-1 0 16,-1-3-5-16,-6 0-5 0,0-2-1 16,0-1 1-16,1-8-7 0,7-5 3 15,5-4 2-15,3-8-2 0,7-5-2 16,4-2 2-16,6-6-8 0,5-4 1 15,1-1 2-15,2-2 0 16,2 0-6-16,5-4 10 0,3 0-4 16,3-2-2-16,2-5 2 0,0-4 12 15,3 0-6-15,0 0 3 0,-1 0 2 16,-2 1-9-16,1 2-1 0,-1 1 2 15,0 6-3-15,1 1 2 16,4 0 1-16,4 4-1 0,4 3 4 16,2 0-6-16,1 0 1 0,-1-2 3 15,3-2 1-15,-3 1-3 0,1 1 4 16,-5-2-7-16,-3 0 0 0,-5 3 0 15,-2-1 1-15,-3 5-6 16,-2 0-16-16,-2 0-26 0,-1 1-28 16,-1-3-2-16,-4 2-17 0,1 2-26 15,-1-1-54-15,-3-2-30 0</inkml:trace>
  <inkml:trace contextRef="#ctx0" brushRef="#br0" timeOffset="43696.499">21280 8577 695 0,'-2'-2'0'15,"2"1"225"-15,0 1-172 0,0 0-40 16,4 9-13-16,1 7 0 15,3 9 61-15,-1 7-43 0,2 9-6 16,0 11 0-16,4 6 13 0,-1 4 13 16,0 1 17-16,2-5-64 0,-2-5 13 15,4-3-2-15,-3-4-3 0,-2-6 2 16,0-4 2-16,-2-7-3 0,-4-5 0 15,1-5 6-15,-2-4-7 16,-1-7-1-16,0-3-1 0,-1-2-33 16,-2-3 19-16,1-4-7 0,-1-8-4 15,1-9-11-15,0-6-40 0,0-4-55 16,-2-6-67-16,1-1-53 0</inkml:trace>
  <inkml:trace contextRef="#ctx0" brushRef="#br0" timeOffset="43940.513">21333 8543 452 0,'-5'-49'0'16,"2"3"181"-16,1 5-105 0,1 10 16 15,-1 6-1-15,1 9-25 16,1 6-10-16,-1 3 1 0,1 4-19 16,0 1-23-16,0 0-13 0,0 2 2 15,0 0-3-15,0 0-2 0,0 0 1 16,0-1 0-16,1-2 0 0,3-4 1 15,1-3 0-15,2-4 0 16,4-5 6-16,2-5 4 0,3-5 9 16,5-2-5-16,5-3-9 0,0-1-6 15,2 0 0-15,0 2 4 0,-3 4-26 16,-3 4-4-16,-3 8-18 0,-4 9-57 15,-7 8-29-15,-8 20-118 16,-8 16-252-16</inkml:trace>
  <inkml:trace contextRef="#ctx0" brushRef="#br0" timeOffset="44090.521">21465 8632 875 0,'34'-51'0'0,"0"-1"193"0,-2 10-183 16,-4 8-5-16,-5 7-10 0,-4 15-52 15,-6 11-48-15,-8 6-246 16</inkml:trace>
  <inkml:trace contextRef="#ctx0" brushRef="#br0" timeOffset="44312.534">21749 8834 519 0,'5'6'0'15,"-1"2"160"-15,-1 2-102 0,-1 0-3 16,-2 4-20-16,0 2-23 16,0 4-9-16,-1-1-6 0,-2 0-58 15,1-3 7-15,-1-6-7 0,3-2 5 16,0-4-32-16,2-4-52 0,3 0-66 15</inkml:trace>
  <inkml:trace contextRef="#ctx0" brushRef="#br0" timeOffset="44669.555">21745 8538 594 0,'0'-6'0'0,"0"2"169"15,0 4-53-15,0 5-47 0,2 9-25 16,0 6-4-16,0 4-19 0,1-1-9 15,0-5-7-15,1-1-2 0,2-7-5 16,-1-3 4-16,2-2-4 0,1-3-75 16,-2-1-34-16,-2-1-160 15</inkml:trace>
  <inkml:trace contextRef="#ctx0" brushRef="#br0" timeOffset="45863.623">21928 8730 678 0,'2'11'0'16,"3"10"234"-16,-2 6-169 0,2 5-26 16,-1 3-26-16,-1-1-6 0,0-5-5 15,-3-4 2-15,1-5 0 16,-1-6-5-16,-1 1 2 0,-3-7 8 15,0-4 23-15,1-4 14 0,1 0-9 16,2-3-10-16,0-9-17 0,0-5-6 16,3-7-5-16,4-7 2 0,1-3 2 15,1-2-4-15,-2-2 2 16,-1-2 1-16,-3-3-3 0,2-3 2 15,0 0 0-15,0-3-2 0,1 3 2 16,3 10 2-16,1 8-5 0,0 13 2 16,0 12 0-16,1 6-3 15,4 16 4-15,1 9 2 0,1 11 4 16,-2 3 3-16,3 1-6 0,-3-4-3 15,3-3 3-15,-4-7-5 0,0-7-1 16,-1-7-3-16,2-6-20 0,1-8-15 16,0-1-17-16,4-7-31 0,2-8-32 15,0-6-71-15,-1-1 20 0,2-7 8 16,-6 0 111-16,1-1 51 15,-6-1 2-15,-3 0 95 0,-4-1-12 16,-3 0 5-16,-2-2-22 0,-4 2-18 16,-5-2 27-16,0 1-19 0,-4 5-13 15,1 5 2-15,1 9-9 0,1 9 4 16,1 5 12-16,-1 12-22 15,0 12-5-15,-1 11-8 0,3 8-2 16,-2 5-5-16,5-4-5 0,4-3 0 16,1-5-5-16,0-8-2 0,1-8-1 15,4-5 1-15,0-6-25 0,0-4 19 16,2-1-13-16,-1-4-4 15,2 0 18-15,0-1-16 0,1-4-18 16,0-1-2-16,0-3-8 0,-1 0-18 16,1-6 16-16,-1-2-23 0,-1 0 3 15,0-4 25-15,-3-1 5 0,-2-5 14 16,0 3 27-16,0 2 1 0,-1 5 0 15,5 5 0-15,-4 10 19 16,3 2-10-16,0 7 28 0,1 7 11 16,0 2 9-16,3-1 5 0,-2 0-17 15,-2-3-1-15,1-2 2 0,-2-3-17 16,-1-6-4-16,1-1-16 0,-1 0-3 15,-1-5-7-15,3-2 2 16,1-6 2-16,1-4-14 0,1-6-7 16,0 0-8-16,0-3-15 0,-2 1 17 15,-1 2 7-15,0 1 13 0,0 2 5 16,-4-1-1-16,2 3 0 0,-2 2 14 15,2 7 3-15,0 3-2 16,1 5-7-16,1 5 3 0,3 9 28 16,1 10 1-16,0 7-10 0,1 2-13 15,-1 2-3-15,-1 0 1 0,-2-4-6 16,1-5-3-16,-6-7 0 0,1-11 5 15,-2-2 10-15,0-3-7 16,0-2-8-16,0 0 1 0,0-7 0 16,-4-7-9-16,3-5-2 0,1-3-5 15,0-8-18-15,0-1-8 0,2-3-5 16,2-2 3-16,0-6 18 0,-1 2 11 15,0-4 3-15,1-2 6 16,1 0-2-16,2 8 1 0,0 8 0 16,1 9 5-16,0 12 5 0,2 9 14 15,2 6 3-15,1 18 14 0,2 15-1 16,-4 9-11-16,-1 4-4 0,-2-2-2 15,-2-4-7-15,2-8-10 16,0-6 5-16,0-10-21 0,1-7-25 16,2-13-5-16,1-2 1 0,3-14-11 15,1-8-18-15,0-7-68 0,-1-6-175 16,-1-1-4-16</inkml:trace>
  <inkml:trace contextRef="#ctx0" brushRef="#br0" timeOffset="46279.647">22959 7803 342 0,'0'-45'0'0,"0"11"204"0,-2 10-106 16,-1 13 24-16,-1 5 9 0,-3 9-37 15,4 14-18-15,-4 13-42 16,0 12 1-16,0 7 1 0,2 6-10 16,2 3-7-16,3-1-10 0,2-6-4 15,5-8-3-15,5-11-3 0,0-5 2 16,3-4-2-16,0-8-15 0,3-6-10 15,0-6 25-15,2-3-3 16,3-11 5-16,-2-4-1 0,1-7 0 16,1-7 5-16,-2-5-3 0,0-5-1 15,-1-2 3-15,-6-2-4 0,-3-1 0 16,-8 1 0-16,-3-3 1 0,-3 2-5 15,-11 7 5-15,0 6-1 0,0 11 0 16,-1 8 0-16,3 11 6 16,1 2-8-16,1 15 4 0,3 8 8 15,3 8-5-15,4 10 1 0,0 4 2 16,1 2-2-16,4-3 1 0,2-5-2 15,1-6-1-15,3-7 0 0,0-6-5 16,3-7-1-16,1-1 4 16,-2-5-1-16,0-2-25 0,-2-5 0 15,-1-1 0-15,-2-3-34 0,-3-1-9 16,-3 3-14-16,-2 1-60 0,0 0-49 15,-6 9-61-15</inkml:trace>
  <inkml:trace contextRef="#ctx0" brushRef="#br0" timeOffset="46623.666">22049 9378 594 0,'16'-19'0'16,"11"-6"165"-16,9-9-50 15,11-5-24-15,10-5 24 0,10-8-40 16,6-3-15-16,8-4-13 0,1-3-4 15,-1 3-11-15,-2-4 2 0,-5 4-9 16,-3 2-13-16,-7 1-6 0,-7 5-1 16,-7 3-2-16,-9 4-5 15,-8 7-3-15,-8 10-14 0,-9 9-12 16,-7 8 7-16,-6 10-12 0,-4 5-14 15,-9 15 38-15,-8 6-19 0,-9 8-39 16,-7 3-2-16,-8 3-18 0,-5 2-14 16,-4 2-52-16,-8 4-8 15,-5 0-190-15</inkml:trace>
  <inkml:trace contextRef="#ctx0" brushRef="#br0" timeOffset="46877.681">22228 9478 628 0,'32'-25'0'15,"4"-6"319"-15,9-9-195 0,8-9-43 16,7-6-13-16,10-9 4 0,8-5-29 16,2-2-15-16,6-3 1 15,-4 4-3-15,0 4-3 0,-3 6-6 16,-8 7-13-16,-6 8 1 0,-8 3-3 15,-7 10 2-15,-8 7-5 0,-8 9 0 16,-7 8 2-16,-12 7 4 0,-8 1-5 16,-5 4 0-16,-2 9-3 0,-7 6-47 15,-4 7-32-15,-6 3-59 16,-6 0-128-16,-10-3-384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1:00:06.375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9879 3144 240 0,'-10'-14'0'0,"0"1"65"0,0-1-52 16,0-1-2-16,-1 1-5 0,-3-3-3 15,-1 0 0-15,2 0 45 0,-3-2-41 16,2-3-1-16,-2 2 33 0,-2-2 33 15,-4 3-14-15,2 3-44 16,-3-1-5-16,-1 0 15 0,0 2 14 16,0 1-17-16,0 2-19 0,-2-2-2 15,-3-1 0-15,-1 3 40 0,0 1-26 16,-1 0 3-16,1 6 39 0,-3-1 9 15,-2 2-37-15,-2 2-9 16,-1 2 32-16,-1 0-43 0,-1 2-2 16,1 3 8-16,-2-4-4 0,0 1 6 15,-1 2 11-15,0-1-20 0,0 5-2 16,-4 1 9-16,0 3 2 0,-1 0 1 15,-2 2-6-15,1 3 2 16,-2 3-7-16,0 3-4 0,-2 4 6 16,2 3-8-16,-1 3 0 0,3 1 2 15,-3 1-1-15,6 1-1 0,1 0 0 16,2-1 2-16,2 2-2 0,-1 0 7 15,4 1-4-15,-2 1 0 16,2 3 4-16,1-2-3 0,1 4-4 16,0 2 0-16,1 0 7 0,-1 4-9 15,4 1 4-15,2 2 1 0,3-3-4 16,2 0 2-16,2-1-1 0,3-3 0 15,3 2 0-15,3 1-1 0,1 1 0 16,3 1 1-16,-1 2 1 16,4 0-1-16,3 1 0 0,3 1 3 15,1-3-3-15,4 1 0 0,3-2 6 16,0-3-8-16,3 0 4 0,0-1 6 15,4-2-5-15,0-1 3 0,0 1-2 16,2 1 3-16,1-3 3 16,2 2 0-16,1-1-4 0,4-3 1 15,2 2-3-15,1-1-4 0,3-2 0 16,2-1 4-16,2-2-4 0,1-1 0 15,1 0 7-15,2 1-2 0,3-2 1 16,1 2 3-16,4-4-2 16,2 0 2-16,0-3-2 0,5-1 2 15,-1-5 0-15,3-2-2 0,5-3 0 16,-1-4 3-16,4 0-5 0,0-1-1 15,1-2 1-15,1-1-3 0,0 0-4 16,0-1 4-16,2 2 2 0,1-5-6 16,2 0 4-16,1-2 0 15,0-4 1-15,2-1 3 0,0-3-1 16,1-3-4-16,0-5 2 0,2-6 0 15,0 1-3-15,0-5 0 0,1 0 2 16,-2-4-3-16,-3-3 2 0,-1-1 1 16,-2 0-3-16,-2-3 2 15,-1-1 0-15,-3-2-1 0,-1-5 0 16,-4 1 14-16,-2-1-2 0,-2-4 3 15,-3 3-1-15,-2-4-1 0,-1-3 3 16,-6-1-3-16,-1-2-2 16,-5-6 1-16,-1-1-3 0,-4-5-1 15,-4-4-2-15,-4 1 1 0,-6-5-4 16,-2 0 2-16,-7-1-3 0,-4-2-1 15,-3 2 2-15,-2 0-1 0,-6 0-2 16,-3-1 0-16,-2 1 5 0,-3 1-8 16,-4 0 6-16,-2 0-3 0,-4 1 0 15,-3 2 0-15,-6 0 1 16,-3 5-1-16,-3 5 0 0,-2 5 3 15,-3 4-3-15,-4 1 0 0,-1 2 1 16,-8 0-1-16,-2 3 0 0,-4 4 1 16,-3 2-1-16,-1 3-2 0,-4 5 0 15,-3-2-32-15,-4 8 16 16,-4 1-9-16,0 7-30 0,2 7 25 15,-1 1-1-15,0 7-25 0,3 5 2 16,1 14-18-16,-4 5-69 0,-4 10-7 16,-4 6-100-16,-6-5-381 0</inkml:trace>
  <inkml:trace contextRef="#ctx0" brushRef="#br0" timeOffset="1028.058">4790 5022 717 0,'-3'-19'0'0,"3"4"94"15,0 5-34-15,0 6-23 0,3 3-22 16,-2 1-5-16,2 6-18 0,1 11 0 16,-1 9 12-16,1 12 1 0,1 6-2 15,-2 5 4-15,1 2-3 0,0-3-3 16,1-1 5-16,2-5-4 0,1-8-3 15,1-2 2-15,4-8 0 16,0-7-2-16,2-5 2 0,2-5 0 16,4-7 17-16,5-2 19 0,3-17 16 15,5-8 4-15,3-12-17 0,2-5-5 16,8-6 3-16,3-9-5 0,5-5-4 15,6-7 1-15,2-4-8 16,3-4-1-16,2-2-5 0,0-1-3 16,1-1-5-16,-2 8-4 0,-2 4 0 15,-3 5-3-15,-4 10 0 0,-3 6 2 16,-7 6-2-16,-1 5-2 0,-6 3 2 15,-3 9-5-15,-5 6-18 16,-4 3 2-16,-2 7-8 0,-3 6-29 16,0 5-11-16,-2 5-20 0,-4 12-65 15,-4 9-43-15,-9 3-118 0</inkml:trace>
  <inkml:trace contextRef="#ctx0" brushRef="#br0" timeOffset="1928.11">18888 4282 435 0,'12'18'0'0,"2"6"50"0,0 1 4 16,2 2-18-16,-2 2-14 0,0-5-6 15,-1 3 4-15,-3-3 8 0,-1 3 1 16,0-1-4-16,0-2-4 0,1-4-3 16,1-4 6-16,0-4 11 15,3-4 4-15,2-1-4 0,3-5 6 16,5-2-7-16,5-3 1 0,4-6-7 15,10-5-5-15,5-6-4 0,5-6-1 16,7-6 1-16,7-6-1 0,6-3 6 16,1-10-1-16,8-5-1 0,2-6 4 15,5-8-3-15,3-1 3 16,-2-1-4-16,4 2 1 0,1 6-5 15,-4 4-7-15,-2 4 3 0,-4 8-5 16,-8 3-4-16,-8 7 3 0,-6 8-6 16,-8 8-3-16,-9 4 2 0,-8 7 1 15,-8 5-2-15,-8 6-30 16,-9 3-25-16,-7 8-43 0,-9 10 4 15,-15 11-17-15,-14 11-27 0,-20 8-102 16,-13 4-216-16</inkml:trace>
  <inkml:trace contextRef="#ctx0" brushRef="#br0" timeOffset="4570.261">22819 8035 764 0,'-3'-35'0'0,"3"5"53"15,0 3 27-15,0 3-41 0,0 4-25 16,0 3-7-16,0 3-1 15,0 3 6-15,0 3 13 0,0 5 0 16,-1 3-10-16,1 0-22 0,0 11-3 16,0 9 11-16,1 6-2 0,0 11 2 15,-1 1 3-15,2 2-6 0,1-1 4 16,1-6 0-16,0-7-3 15,-1-9 1-15,5-7-2 0,-1-7 4 16,4-3 40-16,7-7 15 0,7-14 0 16,8-7-12-16,4-8-11 0,8-10-1 15,6-2-6-15,3-9-10 0,4-3-1 16,2-1-2-16,2-4-7 0,1-1-5 15,2 3 2-15,0 2-3 16,-6 4-2-16,-1 4 2 0,-3 6-4 16,-6 8-24-16,-8 7 7 0,-7 12-7 15,-12 11-13-15,-9 6-3 0,-7 6-18 16,-6 12-48-16,-6 13 10 0,-14 12-4 15,-15 13-125-15,-10 10-63 16</inkml:trace>
  <inkml:trace contextRef="#ctx0" brushRef="#br0" timeOffset="5020.287">22932 9651 815 0,'10'21'0'15,"0"8"88"-15,2 5-15 16,1 5-13-16,-1 0-22 0,1-1-8 16,1-3-18-16,0-7-3 0,2-6 4 15,-1-7-2-15,1-5 7 0,-1-4-6 16,4-6 1-16,3 0 2 0,6-11 10 15,5-6-6-15,6-8 1 16,9-8-1-16,4-9 0 0,8-6 2 16,7-4-3-16,5-7-3 0,2-2-9 15,7-2-1-15,-1 2-4 0,0 4-2 16,-4 2 2-16,-7 5-4 0,-11 5-29 15,-8 8 15-15,-12 8 5 16,-9 8-6-16,-7 8 7 0,-4 9-8 16,-4 4-27-16,-5 6-7 0,-2 10-10 15,-7 7-41-15,-3 9 6 0,-12 9-70 16,-8 5-94-16,-12 5-207 0</inkml:trace>
  <inkml:trace contextRef="#ctx0" brushRef="#br0" timeOffset="5410.309">23116 11501 1004 0,'21'8'0'0,"2"8"32"16,2 5 25-16,-3 1-5 0,-2 0-21 15,1 2-10-15,0-3-6 0,-1-2-8 16,1 3 3-16,1-5-1 0,0 0-3 15,1-5-3-15,2-4 2 0,-1-3-2 16,5-5 11-16,3-6 9 16,5-8 1-16,3-8 3 0,8-7-3 15,9-7-6-15,7-6-4 0,9-5-4 16,3-2-3-16,3-5-4 0,4-3 2 15,-2-4-4-15,-1 0-2 0,-1 1 2 16,-1 0-2-16,-3 9-25 16,-4 9 3-16,-6 9-7 0,-15 11-18 15,-10 12-23-15,-12 7-24 0,-11 3-60 16,-10 6-66-16,-10-3-167 0</inkml:trace>
  <inkml:trace contextRef="#ctx0" brushRef="#br0" timeOffset="14277.816">2270 15078 379 0,'-5'0'0'0,"2"0"113"16,-1 0-60-16,3 0 0 0,-1 0-16 15,0 0-5-15,2 0 0 16,-1-1-2-16,1 1-5 0,0 0-12 15,0 0-2-15,0 0-4 0,1 1 1 16,3 3 7-16,2 1 19 0,1 2-2 16,0 1-13-16,4-1 3 0,2-1-4 15,2-2 4-15,5 0 9 16,2-2-3-16,1-1-9 0,4-1 4 15,-3 0-6-15,5 0-4 0,-1-2-5 16,-2-2 4-16,5 1-4 0,-3 2-6 16,2 1 6-16,-2 0 4 0,0 0-5 15,0 3-1-15,-1 2-1 0,1 0 8 16,1 3-1-16,1-1-2 15,2 1 1-15,2-2-1 0,0-1 0 16,1 2-2-16,-1-5 2 0,2-2 0 16,0 3-1-16,-3-3 4 0,3 1-4 15,0 0-5-15,-3-1 4 0,2 0-3 16,-1 0-1-16,-1 0 1 15,-1 2-1-15,-2-1-4 0,0 2 0 16,1 0 7-16,-3-1-8 0,3 0 2 16,-2 0 1-16,3 0-2 0,1-2 0 15,-1 0 5-15,-2-1-7 0,1-4 4 16,0 1 0-16,-4-1-3 15,2-1 2-15,0 3 4 0,-3-1-5 16,-2 3 0-16,1 0 7 0,-3 0-7 16,3-1 0-16,1 2 7 0,1 0-10 15,-2 0 6-15,3-2-2 0,1 1-1 16,-1-2 0-16,3 3 4 0,2-1-4 15,-1-1 0-15,0 1 1 0,4-1-1 16,0-1 0-16,2 2 2 16,1 0-4-16,1 1 4 0,0 0-1 15,0 0-1-15,1-1-1 0,1-1 2 16,-1 4-2-16,-4-2 2 15,2 0 6-15,-1 0-3 0,-1 0 5 0,0 2-3 16,-1 2-5-16,-1-2 4 16,0 0-3-16,2 0 0 0,-1-2 0 15,1 3 0-15,2 0-3 0,-2-3 2 16,3 2 0-16,-1 0-1 0,-2-2 0 15,1 3 2-15,-2-1-2 0,0-2-1 16,2 2 3-16,-1-2-4 16,1 0 4-16,0 0-3 0,-1-2 1 15,-1-1 0-15,-1 0 3 0,3 0-4 16,-3 0 2-16,0 0-1 0,0 3 0 15,-3-1-1-15,1-1 2 0,1 2-2 16,0 1 2-16,-2-1 1 16,1 0-3-16,-1 0 2 0,-2 0-1 15,3 0 0-15,-3 0 0 0,4-2 1 16,-2 0-3-16,1-1 4 0,2 1-1 15,-2-1-2-15,3-1 2 0,-2 0-1 16,2 0-1-16,1 0 2 16,-3 0 3-16,1 2-4 0,2-1 0 15,-2-1 7-15,0 1-8 0,1 3 2 16,-4-1 2-16,-2 1-4 0,1 0 2 15,-2 0 1-15,0 0-2 0,1 1 0 16,-1 5 1-16,-4-4-1 16,3 3 0-16,-3-1 1 0,-1 2-2 15,1-1 2-15,0-1-1 0,-1 1 0 16,1 0 0-16,-1-1 0 0,-1-1 0 15,1 2 0-15,2 1 0 0,1-2 0 16,1 2-1-16,0-1 1 16,-1 1 0-16,1-3 3 0,0 2-3 15,0-2-3-15,2 0 6 0,-1 0-3 16,0-2-1-16,0 2 2 0,0-1 4 15,0-2-2-15,-1 3 2 0,0-1 1 16,0-1-5-16,1-1 5 16,-3 0-1-16,2 0 0 0,-2 0 1 15,-1 0 2-15,2-3-1 0,-2 2 2 16,2-2-2-16,0 2-3 0,0-2 1 15,0 3-2-15,-1 0-2 0,-1-4 0 16,1 2 1-16,-1-1-3 16,2 0 2-16,-1 0 1 0,0 0-2 15,1 0 0-15,0-2 0 0,-2 2 0 16,2-3 2-16,1 2 1 0,1 0-5 15,1 0 4-15,-1 1-1 0,0 0-2 16,0 3 2-16,-2-1-1 0,1 1 0 16,-1 0 2-16,2 0-1 15,-1 1-2-15,-2-1 2 0,1 0 0 16,-3 0-2-16,1 0 2 0,-2 0-1 15,2 0 0-15,-1 0 0 0,-1 3 1 16,1-3-1-16,-2 1 0 0,2 2 1 16,-1-2-2-16,0 1 1 15,3 0 0-15,-1-1 0 0,0 0 0 16,0 0 1-16,-2 1-2 0,0-1 2 15,0 2 0-15,-3 0-4 0,0-1 6 16,-2 0-3-16,0 2-2 0,-2-1 4 16,0-1-2-16,1 1-2 15,-1-1 4-15,2 0-2 0,0-1 0 16,2 0 0-16,1-1 2 0,0 3-2 15,0-3-2-15,5 0 2 0,0 0 1 16,1-3 0-16,1 2-1 0,-1 0 0 16,-2 0 0-16,-3 0 2 0,1-1-2 15,0 0 0-15,-1 1 0 16,6-1 0-16,-5 2 0 0,3 0 1 15,-1-3-1-15,0 3 0 0,2-3 2 16,4 2-4-16,0-2 2 0,1-1 0 16,1 0 0-16,-1 2 2 0,-1-1-1 15,1 1-1-15,-1-2 0 16,2 1 1-16,-2 0-1 0,3-3 0 15,-2 3 0-15,0 1-1 0,0-1 2 16,-2 0 0-16,1 2-1 0,1-2 0 16,0 1 2-16,2-1-3 0,-1 0 1 15,2 0 1-15,-2 1-2 16,-1-1 2-16,1 1-1 0,-2-1 0 15,0-1 0-15,0 2 0 0,4-2 0 16,-2 1 0-16,1-2 3 0,-2 2-5 16,2-1 3-16,-2 2-1 0,-1-1 0 15,1-2-1-15,-2 2 3 0,1-1-4 16,0 1 4-16,-2 0-4 15,5-1 2-15,-3 0 0 0,0 1 0 16,0 3 0-16,1-3 0 0,0 2 1 16,0 0-1-16,-1-2 0 0,0 1 1 15,1 0-1-15,0 3-1 0,-2-1 1 16,-1 0 0-16,0 0 0 15,-1 0-1-15,-1 1-1 0,3 1 4 16,-1-1 0-16,0 1-5 0,2-1 5 16,-2 0-1-16,1-1-2 0,2 3 1 15,-2-2 1-15,1 1-2 0,2-2 2 16,1 0-1-16,-2 0 0 15,4 1 0-15,-1 0 2 0,1 0-2 16,1 0-3-16,-1 0 3 0,-1-1 0 16,1 1 1-16,-1-1-1 0,-1 0 0 15,2 0 0-15,-1 0 0 0,0 2 0 16,0-2 0-16,0-2 1 15,2 2-4-15,-2-2 6 0,1 2-3 16,-2-1-3-16,2-1 6 0,1 1-3 16,-1-2 0-16,-1 3-1 0,0-2 3 15,1 1-4-15,0 1 4 0,-2 0-3 16,1 0-1-16,0 0 4 15,1 0-2-15,-2 0-2 0,1 0 4 16,-1 0-2-16,-1 0 0 0,0-1 0 16,-1 1 0-16,-1 0 0 0,1 0-1 15,0 0 1-15,0 0 0 0,0 1 1 16,2-1 0-16,-2-1-1 15,1 0-1-15,0 0 2 0,0 0-2 16,2 1 1-16,0 0 0 0,-1 1 0 16,1-1 0-16,1 0 2 0,-1 0-3 15,0 0 2-15,1 0-3 0,0 1 0 16,2-1 4-16,0 0-2 0,-2 1 0 15,1-1 0-15,1 1 1 16,-1 0-2-16,1 1 1 0,0-1 3 16,0 3-6-16,1-2 4 0,0 0-1 15,0 1 0-15,1 0 0 0,0-1 0 16,-2 1 0-16,2-1 0 0,-1 2 1 15,-2-1-1-15,-1 0-2 16,-2-1 3-16,0 0-2 0,1 1 2 16,-1-2 0-16,0 0-1 0,1 1-1 15,0-2 2-15,-1 0-2 0,1 3 1 16,2-3 0-16,-2 3 0 0,2-1 0 15,2 1 0-15,-2-2 0 16,-1 2 0-16,2 0 2 0,-1-3-2 16,-1 3-1-16,0 0 2 0,-1-2-2 15,-1 1 2-15,-1-2-3 0,-1 0 2 16,-1 1 0-16,-1-1 1 0,1-1-2 15,-1-1 2-15,1 1 0 0,0-1-3 16,0 0 4-16,0 2-1 16,2 0-1-16,-3 0-1 0,2 0 1 15,-2 0 0-15,-1 2 0 0,1-1 0 16,-2-1 0-16,0 0 0 0,-3 1 0 15,1-1 0-15,-2 0 0 0,0 0 2 16,-1 0-3-16,-1 0 0 16,1 0 3-16,1 0-4 0,-1 0 3 15,2 0 0-15,0 0-2 0,-1 0 0 16,-1 1 1-16,2 1 0 0,-1-1 0 15,1 0 1-15,1 0-1 0,-2 1 0 16,1-1 0-16,-1 1 0 16,-4 0 1-16,5-2 0 0,-1 2-2 15,0-1 1-15,2-1 0 0,0 1 0 16,0 1-1-16,-1-1 2 0,0 2-2 15,-1-3 2-15,0 0-2 0,0 1 0 16,0 0 2-16,0 1 0 16,0-1-1-16,-3 1-1 0,0-1 3 15,-1 0-4-15,-1 1 4 0,0-2-3 16,0 3-1-16,-1-3 4 0,-3 1 0 15,3-1-4-15,-2 0 2 0,0 0 1 16,1 0-2-16,-1 0 2 16,-1 0 1-16,1 0-4 0,-1 0 2 15,0 0 1-15,2-1-2 0,-1 1 1 16,1-3 1-16,2 3-2 0,-3-1 2 15,2-1 0-15,0 2-1 0,-1-2 0 16,0 0 1-16,-1 1-2 16,0 0 2-16,-2 0 0 0,1 0-2 15,-1 1 2-15,-1 0 3 0,-1 0-5 16,-3 0 2-16,-2 0 2 0,-4 0-3 15,0 0 0-15,-3 0 3 0,0 0-3 16,0 0 0-16,0 0-1 16,0 0 0-16,0 0 2 0,0 0 0 15,0 0-2-15,0 0 2 0,0 0 1 16,0 0-3-16,0 0 2 0,0 0 1 15,0 0-3-15,0 0 2 0,0 0-2 16,0 0-1-16,0 0 2 16,0 0 0-16,0 0-4 0,2 0 6 15,2 0-2-15,5 0 0 0,-1 0 0 16,3 1 4-16,-2-1-7 0,1 0 4 15,2 1 0-15,1 0-2 0,0-1 2 16,-1 1-1-16,3 0 0 16,-1-1 0-16,1 0 1 0,0 0-1 15,-1 0 0-15,-1 0 1 0,1-3-1 16,0 1 0-16,0-1 0 0,2 3-1 15,0-3 2-15,0 2 3 0,1-2-8 16,0 1 7-16,3-1-3 0,-2 0 0 16,2 1 0-16,0 2-2 15,-1 0-1-15,1-1 6 0,0 1-1 16,-1 0-3-16,2 0 0 0,-1 0 2 15,1 2-2-15,-1-1 2 0,0 0-2 16,0 1-1-16,2-2 4 0,1 0-3 16,2 0 1-16,3 0 0 15,0 0 2-15,1 0-3 0,2 1 2 16,4 1-1-16,-3 0 0 0,3 1-1 15,1 1 1-15,0 0 0 0,1 1 0 16,0-1 0-16,1 0 0 0,0 0 0 16,0 0 0-16,-1-1-1 15,0 1 1-15,1 0 3 0,-2 1-3 16,0 3-2-16,0-4 3 0,0 1-2 15,1 3 2-15,1-2-3 0,0 3 1 16,2-1 2-16,-1 1 0 0,2-1-2 16,0 1 2-16,-2-3-1 0,-1 4 0 15,-3-3 0-15,-3-3 1 0,-1 3-1 16,-3-3 0-16,0 3 0 15,-1 0 0-15,-2-4 0 0,2 3 1 16,-3-3-1-16,1 0 0 0,-2 0 0 16,1-1-2-16,0 2 4 0,1-4-2 15,-1 1 0-15,1 0 0 16,0 2 0-16,0 0 0 0,1-2-1 15,-2 0 2-15,0 1-2 0,2-2 2 16,-1 1 0-16,-1 2-2 0,-2-3 2 16,0 0-3-16,-1 0 2 0,1 0 0 15,1 0 1-15,0 0-2 16,0 0 2-16,0-1 0 0,-1 1-2 15,-3 0 2-15,2 0-2 0,-1 0 1 16,-1 0 0-16,1 0 0 0,-2 0 0 16,1-1 0-16,0 1 1 0,-1 0-1 15,1 0 0-15,-2 0 0 0,0-1 0 16,0 0 0-16,1-1 0 15,2 2-1-15,-4-2 2 0,2-1 1 16,-1 0-4-16,-2 2 3 0,-1-3 1 16,1 1-4-16,0 2 4 0,0-1-2 15,0 1 0-15,0-2 0 0,-1 0 2 16,1-1-2-16,1 0 0 15,-2 1 2-15,3 0-3 0,-1 0 1 16,0 0 1-16,1 1-1 0,0-4 0 16,-1 5 4-16,-1-3-5 0,1 0 2 15,-1 1 0-15,2-1-1 0,0 0 0 16,2 1 2-16,0-1-3 15,-1-3 2-15,5 3 0 0,-2-1-2 16,3 0 2-16,-1-2-1 0,0 2 0 16,1-2 0-16,-2 1 4 0,0 0-5 15,1 1 2-15,-1-2 1 0,0 2-3 16,-1 0 2-16,1 0 0 15,2-1-2-15,-4 0 1 0,2-1 0 16,2 2 0-16,0-2 0 0,2 3 2 16,1-2-5-16,-1 2 5 0,4-1-2 15,-2-1 0-15,4 1 0 0,-3 1 0 16,1 2-2-16,-2-4 4 15,-1 4 0-15,-2-1-3 0,1 0 0 16,1 2 2-16,-1-2-2 0,1 1 2 16,1 0 0-16,-1 0-2 0,-1-1 1 15,1 2 0-15,3 0 0 0,-3 1 0 16,0-2 0-16,0 2 0 15,-1 0 0-15,1 0 1 0,-1 0-2 16,1 0 0-16,0 0 1 0,1 2 0 16,1 0 0-16,0 1 0 0,-1-1 0 15,1 0 1-15,0 1 0 0,-1 0-2 16,-2-2 1-16,1 1 1 0,-1-1-2 15,1 0 2-15,-1 1-1 16,0 1 0-16,0-2 0 0,0 2 1 16,-2-2-1-16,2 1 0 0,-2 0-3 15,-1 0 2-15,3 0 2 0,0 0 1 16,1 4-2-16,0-3-1 0,0 0 1 15,0 0 0-15,-1 1 0 16,1 1 1-16,-3-2-2 0,0-2 2 16,1 0-1-16,-2-1-2 0,0 3 4 15,0 0-2-15,-1-1 1 0,-2 0 6 16,0 1-2-16,-3-1-6 0,0-2 2 15,1 0 4-15,0 2-5 16,-1 1 0-16,-1-3 2 0,2 4-3 16,-5-3 2-16,2 1-1 0,-3-1 0 15,-1 0-2-15,-4 2 2 0,-3-3 0 16,-1 1-32-16,-2 1 8 0,0-2-16 15,-1 3 3-15,0 2-19 0,-4 4-9 16,-6 0-7-16,-7 4-20 16,-6 1-50-16,-8-1-19 0,-2-2-109 15</inkml:trace>
  <inkml:trace contextRef="#ctx0" brushRef="#br0" timeOffset="23686.354">5294 15784 298 0,'1'0'0'16,"1"-1"125"-16,0-2-24 0,-2 0-45 16,2-1-15-16,-2 1-15 15,1 3-5-15,1-1-10 0,-1 1-3 16,-1 0 0-16,0 0 2 0,0 0-1 15,0 0-7-15,0 0-4 0,0 0-6 16,0 1 6-16,1 2 3 0,0-1 0 16,1-2 0-16,-1 1 5 15,-1 0 19-15,1 1 24 0,1-2 1 16,2 3-6-16,-2-1-11 0,4-2-20 15,-1 4 3-15,0-2-2 0,2-2 0 16,-2 3-1-16,1-1-6 0,1 0-4 16,2 1 1-16,-1 1-2 15,2-4 0-15,1 3 4 0,2-3 4 16,-1 0 9-16,3 0 2 0,-2-1-3 15,-1-1 3-15,0 0-2 0,1 1 0 16,0-1-2-16,1-3 0 0,0 1-3 16,1-2-3-16,0 2 2 15,3-1-5-15,-1 0-4 0,4 0 1 16,0-2 0-16,2 2-1 0,-4-1 1 15,4 3-3-15,-2 3-1 0,-1-3 3 16,3 3 0-16,-3 0-4 0,2 0 0 16,1 0 16-16,-1 0 0 15,0-3 2-15,1 1-3 0,0-1-5 16,-1 3 1-16,1-1-3 0,0-2-6 15,-2 3 8-15,4-2-7 0,0 2 0 16,4 0 1-16,0 0-1 0,3 0-4 16,-1 0 2-16,4 0 1 0,1 0-3 15,0 0 2-15,2 0 1 16,-2 0-3-16,-1 0 2 0,-1 0 1 15,-2 2-3-15,0 2 1 0,-1 0 2 16,-1-1-2-16,1 1 0 0,-1-2 4 16,0 2-4-16,1-1 0 0,1-1 4 15,1-1-3-15,3 1 2 16,-1-2-3-16,2 1 0 0,0-1 1 15,0 2-1-15,-1 0 0 0,0-2 1 16,0 0 2-16,1 0-4 0,2 0 2 16,-2 0 1-16,2-2-2 0,-3-1 0 15,1-1 4-15,0 3-3 16,1-1 1-16,0 2-2 0,0 0 0 15,-2 0 0-15,3 0 2 0,-1 0-3 16,2 0 2-16,0 0 0 0,1 2-1 16,0 1 0-16,-1-1 0 0,-4 1 0 15,-1 1 0-15,-1 1 1 0,-1 0-2 16,3 1 2-16,0 0-1 15,1-2 0-15,1-1 0 0,-3 0 0 16,2-1-1-16,0 3 2 0,0-2-1 16,1 2-1-16,-1 2 2 0,1-3 0 15,-1 3-1-15,-1-1 0 0,-1 1 1 16,-1 0-1-16,2 2 0 15,-3 0 0-15,1 0 0 0,0-4 0 16,3 1 0-16,-1-1 0 0,3-2 0 16,0 1 1-16,2-1-1 0,3 0 0 15,-2 2 0-15,-1-3 0 16,0 2 0-16,-1 2 1 0,1-3-1 15,-2 2-2-15,1 1 3 0,-2-2-2 16,1 2 2-16,0-1 1 0,0 0-3 16,3 1 1-16,-1 0 0 0,0-3 0 15,1 1 0-15,0-1 1 0,3-1-2 16,2 0 1-16,-1 1 0 15,2-1 0-15,-1 0 0 0,1-1 0 16,-2 1 0-16,-1-2 4 0,-1 2-3 16,-3 1 0-16,-1-1 4 0,-4-2 0 15,2 2 0-15,-3 0 0 0,1 1-2 16,-1 0-3-16,1-1 0 15,1 1 3-15,-2-3-4 0,4 1 2 16,1 0 2-16,-1-1-4 0,2 0 2 16,-1 0 2-16,1 0-2 0,-2 0 5 15,-4 0-3-15,-1 0-4 0,0 0 2 16,-2 0 6-16,1 0-6 15,0-2 5-15,2-1-4 0,-2 0-2 16,2-1 0-16,1-1 4 0,0 0-6 16,5 0 4-16,-2-2-1 0,2 2-1 15,0 0 0-15,0 1 4 0,-2 1 0 16,2 0 3-16,-5 0-3 15,0 1-1-15,-2 3 3 0,-2-1-2 16,-1 0-4-16,2 2 0 0,-1 0 7 16,-3 0-10-16,1-1 6 0,-2-1-1 15,-1 0-3-15,4 0 2 0,-3 0 2 16,2 0-6-16,-1 0 4 15,1 0-1-15,-3 0 0 0,1 3 0 16,-3-1 1-16,0 1-1 0,4 2 0 16,-5-1 2-16,1-1-2 0,-1 2-2 15,-2-1 4-15,1-1-3 0,1-1 2 16,-1 0 0-16,-2-1-1 15,4-1 0-15,-2 0 1 0,1 0-2 16,2-2 2-16,-2-1-1 0,2 0-1 16,2 0 2-16,-3-1 2 0,1-1-3 15,0 3 0-15,1-3 0 0,-3 2 0 16,2 0 0-16,-7-1 1 0,2 1-1 15,-1-1 0-15,1-1 5 16,4 2-8-16,0 0 4 0,-2-2 1 16,-1 2-2-16,2-3 0 0,-1 2 3 15,1 1-2-15,0-1 1 0,0 1-1 16,0-2-2-16,1 2 2 0,1 0 1 15,-1 2-3-15,0-1 2 16,2 2 0-16,0 0-1 0,1 0 0 16,1 2 1-16,-2-2-1 0,3 0 0 15,0 0 1-15,1 0-1 0,1 0 0 16,-2-2 1-16,1 1-1 0,-2-1 0 15,2-1 2-15,-1 1-4 16,0-1 4-16,0 2-3 0,0-3-1 16,2 0 3-16,-1-1 0 0,1 3-2 15,0-1 2-15,0 1 0 0,-1-1-2 16,2 1 2-16,0 1-1 0,1 1 0 15,1-1 0-15,1 0 1 0,-3-2-2 16,0 2 1-16,-1-2 0 16,-2 1 0-16,2 0 0 0,-2-1 1 15,0 3-1-15,2-2 0 0,0 2 0 16,2-2 0-16,-1 2-1 0,0-1 4 15,0-1-6-15,0 2 5 0,1 0-1 16,-3 0-2-16,2 0 0 16,1 0 2-16,-4 0-2 0,3 0 1 15,-1 0 0-15,-1 0 0 0,2 0 1 16,2 0 0-16,-2 0-1 0,3 0 0 15,-3 0 1-15,0 0-2 0,-2 0 0 16,-1 0 2-16,2 0-2 16,-3 0 2-16,-1 0 0 0,-1 0-2 15,0 0 1-15,1 0 1 0,-1 0-2 16,1 0 0-16,-2 0 1 0,3 0 0 15,-1 3 2-15,-1-3-1 0,-1 0-2 16,0 2 0-16,-1-2 1 0,1 0 0 16,2 0 0-16,-4 0 0 15,0 1-1-15,-3 0 2 0,0 1 0 16,0-1-1-16,-5 1 0 0,-1-1 0 15,-6 0 0-15,-4-1-1 0,0 2 2 16,-4-1-2-16,-1-1 0 0,0 0 2 16,0 0-2-16,3 0 2 15,-3 0-1-15,0 0-2 0,0 0 2 16,0 0 0-16,0 0-9 0,0 0 5 15,-1 0-27-15,1 0-13 0,-3 1-2 16,-1 3-19-16,-5 4 12 0,-8 0-32 16,-8 0-36-16,-7-2-99 15,-3-7-202-15</inkml:trace>
  <inkml:trace contextRef="#ctx0" brushRef="#br0" timeOffset="42601.436">9095 16706 299 0,'-5'0'0'0,"-1"0"155"15,2 0-87-15,2 0-6 0,-1 0-7 16,0 0-10-16,2 0 1 0,-3 0-16 15,3-1-6-15,-5 0 5 16,0 1 5-16,-3-2-5 0,1-1-13 16,-4 3-6-16,-4 0-5 0,4 0-4 15,-6 5 4-15,5-2 0 0,2-2 8 16,1 3 10-16,4-2-2 0,3-1 4 15,0 0 5-15,2 1 1 0,1-2-5 16,0 2-9-16,0-1-6 16,1 2 8-16,2 2 13 0,1-1-5 15,1-1-4-15,2-1-1 0,0 0-3 16,2-2 7-16,0 1 2 0,4-1-3 15,3 0-6-15,0 0 7 0,1 0-10 16,2 0-3-16,0 0 8 16,1 0-9-16,1 0-3 0,1 0 6 15,1 0-7-15,0 0-3 0,3 0 4 16,2 0 1-16,3 0-6 0,1 0 7 15,2 0-6-15,-1 0 2 0,4-2 9 16,-1-1-5-16,0 1-1 16,1 1 3-16,3-1-7 0,-2 0-7 15,3 1 2-15,0-3 9 0,1 1-13 16,-1 1 6-16,0-1 0 0,1-1-4 15,1 3 2-15,-4-1 3 0,-4 1-5 16,-1 1 2-16,-3 0 2 0,0 0-3 16,0 0 0-16,0 1 5 15,-2-1-7-15,1 0 4 0,-2 1 2 16,3 1-4-16,0 2 0 0,1-1 3 15,3 0-4-15,3 1 2 0,2-2-1 16,-1 0 0-16,1 1 0 0,2 0 2 16,-3 0-3-16,3-1 1 15,-2 1 0-15,0 0 0 0,3 0 0 16,1 0 2-16,1-3-3 0,6 2 2 15,-3 0 1-15,4-1-3 0,1 3 2 16,0-1 1-16,0-3-3 0,2 2 2 16,-3 1 1-16,0 1-3 15,1-1 2-15,-6-1 4 0,1-2-3 16,-4 2 1-16,1-2 3 0,-2 0-4 15,2 0 5-15,1-1-3 0,1 0-4 16,1 1 0-16,2-2 11 0,-1 2-13 16,1 0 4-16,0 0 3 15,1-3-5-15,3 3 5 0,-1 0-4 16,2 0-2-16,2 0 2 0,-3 2 3 15,0-1-5-15,-2 1 2 0,0 0 1 16,-1 1-3-16,1 0 2 0,3 1 2 16,2-4-6-16,4 3 6 15,1-3 8-15,0 2-10 0,0 2 9 16,0-1-4-16,-3-2-3 0,0 1 3 15,-6-2 0-15,-2 0-3 0,-1 0 3 16,-3 0-1-16,-3 0-7 0,-1 0 4 16,-5 0 5-16,-3 0-9 15,-1 0 4-15,-12 0 1 0,-3 2-4 16,-9-2 0-16,-5-2 1 0,-2 2 0 15,-3-1 3-15,0 1 4 0,0-2-11 16,0 0 0-16,0 0-18 0,-3-1-27 16,0 1 15-16,3 1-13 0,-4-2-35 15,1 3 9-15,-3 0-30 16,-4 0-54-16,-3 0-12 0,-2 1-72 15,-3-1-302-15</inkml:trace>
  <inkml:trace contextRef="#ctx0" brushRef="#br0" timeOffset="43978.515">8914 16953 648 0,'-1'0'0'16,"1"0"252"-16,0-2-173 0,-2 1-28 16,2 1-21-16,0 0-17 0,0 1-5 15,0 3-1-15,2-1 20 0,1 2 2 16,0-2-2-16,3 1 4 15,0 1-3-15,2 0 6 0,4 2-2 16,1-3-7-16,6 0 3 0,2-1-10 16,2-2-2-16,2 2 0 0,0-1-1 15,-1-2-3-15,2 1-2 0,1 1-4 16,1-1 8-16,2-1-4 15,1 1-4-15,1-1 7 0,0 1-5 16,3 1-4-16,-1-1 2 0,0 2-1 16,2-1-4-16,1-1 11 0,1 1-8 15,0-2-4-15,-2 2 0 0,0 3 6 16,0-2-6-16,0 0 0 15,3 1 6-15,0-4-9 0,1 2 6 16,1-1 4-16,4-1-3 0,-1 2 5 16,0 0-2-16,-1-2-1 0,2 0 4 15,0 0-3-15,3 0-2 0,-2 0 4 16,-1-3-3-16,1 1-6 15,0 2 0-15,-1-2 10 0,3 2-6 16,-2-2 2-16,0-1 0 0,0-1-6 16,0 4 0-16,0-1 12 0,1-1-9 15,1 2 3-15,1 1-2 0,0-1-2 16,-2 1 2-16,0 0-3 0,0 0-2 15,-1 0 2-15,-2-1 4 0,1 0-6 16,-1 0 2-16,-2-2 5 16,2 2-8-16,2 0 4 0,1 0 4 15,1-2-6-15,3 1 0 0,0-2 5 16,2 0-7-16,4 3 3 0,1 0 0 15,0 0-2-15,2 1 2 16,-1-3 2-16,1 2-4 0,1-3 2 16,-5 3 4-16,0 0-5 0,0-1 0 15,-3 0 8-15,-1-4-5 0,-1 3 2 16,-2-1-3-16,-2 0-3 0,1 1 2 15,-3 0 3-15,1 0-5 16,2 1 2-16,-1-1 4 0,1 0-7 16,-2-1 4-16,-1 3 5 0,-2-1-6 15,-1 1 4-15,-2 1-1 0,-1-1-2 16,-3 0 3-16,-2 0-2 0,-2 0-6 15,-1 0 6-15,-1 0 2 0,-3 0-8 16,1 0 6-16,0 0-1 16,-2 0-2-16,1 0 0 0,-2 0 0 15,0 0 0-15,0 3 0 0,-1 1 2 16,-3-2-2-16,-2 1 0 0,-2-1 1 15,-6-2-2-15,0 1 1 0,-4 1 2 16,-2-1-4-16,-2 2 4 16,-1 0-1-16,-2-3-1 0,0 0 0 15,0 0 0-15,0 0 0 0,0 0-3 16,0 0 0-16,0 0-31 0,0 0 13 15,0 0-8-15,-1 1-18 0,-1 1 14 16,-1 0-14-16,-1 0-21 16,0-1 0-16,-1 3-16 0,-3 0-44 15,1 2-16-15,-8-3-93 0,0-3-374 16</inkml:trace>
  <inkml:trace contextRef="#ctx0" brushRef="#br0" timeOffset="68964.944">14320 16816 529 0,'0'0'0'0,"0"0"271"15,0 0-190-15,0 0-30 16,0 0-20-16,0 0-10 0,3-1-9 15,5 1-2-15,2 0 17 0,-1 0 2 16,4 0-10-16,3 2-2 0,3 1 11 16,3 3-6-16,3-1-15 0,1 1 0 15,4 1 5-15,3-2-6 16,5-2-2-16,2-1 0 0,3 0-1 15,2-2-3-15,0 2 0 0,1-2 6 16,1-1-6-16,0-1 0 0,2-2 6 16,2 2-6-16,2-1 0 0,5-3 4 15,6 2-5-15,5-3 2 16,5 1 1-16,5-1-2 0,4 2 0 15,6 0 2-15,1-5-3 0,2 5 2 16,0-6-1-16,0 3 0 0,2-2 0 16,2 2 4-16,1-1-6 0,0 2 4 15,-1-2 0-15,-2 0 4 16,-2 1 4-16,-2 2-4 0,-1 2-2 15,0 4-2-15,-3 0 1 0,-2 0-4 16,-8 0 2-16,-3 0 1 0,-3 0-2 16,-6 0 0-16,-5 0 1 0,-5 0-2 15,-5 0 2-15,-5 0 2 0,-5-3-6 16,-2 3 3-16,-8-1-2 15,-1 0-12-15,-7 1-12 0,-5-1-17 16,-5 1-33-16,-6-1-12 0,-5 1-25 16,-8-1-97-16,-8-3-67 0</inkml:trace>
  <inkml:trace contextRef="#ctx0" brushRef="#br0" timeOffset="69625.982">14882 16912 457 0,'0'1'0'15,"0"1"115"-15,0-2-38 16,-1 0-7-16,1 0-6 0,0 0-44 16,0 0-12-16,0 0-2 0,1 0 5 15,6 0 31-15,1 0-11 0,5 0-7 16,4 2-11-16,5-1-1 0,7 2 10 15,3 0 12-15,9-3 8 16,8 3-9-16,9-1-5 0,8-2-2 16,9 0 1-16,5-5 2 0,11-4-1 15,2 1-7-15,5-1-4 0,3 0-1 16,2 1-1-16,7-2-2 0,3 3 3 15,2-2-4-15,1 3-6 16,-4 2-4-16,-6 1-1 0,-2 3 0 16,-4 0-1-16,2 1 0 0,-4 0 0 15,-3-1 5-15,-4 0-8 0,-11-2 6 16,-9 1-2-16,-8 0-3 0,-7 1 4 15,-10 0 1-15,-10 0-3 16,-7 0-5-16,-12 0-11 0,-9 2-14 16,-4 0-4-16,-4-2-5 0,-4 4-3 15,-4 2-22-15,-4 2 7 0,-2 1-52 16,1 1-11-16,1-5-61 0,-1-1-192 15</inkml:trace>
  <inkml:trace contextRef="#ctx0" brushRef="#br0" timeOffset="87597.01">19609 16866 318 0,'-5'-7'0'16,"-1"0"106"-16,0 1-80 0,1 0 1 15,0 1 7-15,1-2 1 16,-1 2 2-16,-1 1-16 0,1 0 1 16,1 0 16-16,-2 1 6 0,1-1 14 15,0 0 13-15,0 2-4 0,0 0-24 16,0 0-21-16,0 2 3 0,3-1-7 15,0-1 5-15,2 2 0 16,0 0-25-16,2 0-5 0,1 2 11 16,9 0 2-16,9 2 53 0,11 0-16 15,8-1-15-15,9-1-12 0,7 1 0 16,7 1 1-16,8 1-3 0,5 2-1 15,4-2-5-15,1 0-9 16,3 3 2-16,-1-1 12 0,2 0-11 16,1-1 7-16,3-2 1 0,0-2-4 15,-3-1-1-15,-3 0-2 0,-5-3 0 16,-6-3 3-16,-7 1 3 0,-6-2-4 15,-9-1-1-15,-5 2 0 0,-7-3-7 16,-5 1 6-16,-1 2 0 16,-5-1-3-16,3 1 0 0,-1 0 1 15,-1 2-1-15,1 1 0 0,2 0-1 16,-2 0-5-16,-1 2 0 0,-3-1-6 15,-5 0-15-15,-4 1 0 16,-5 0-11-16,-7-1-13 0,-4 1-6 16,0 0-22-16,-8 0-38 0,-5 7-43 15,-7-2-36-15,-4-2-82 0</inkml:trace>
  <inkml:trace contextRef="#ctx0" brushRef="#br0" timeOffset="88114.039">19552 17172 636 0,'16'0'0'16,"4"1"135"-16,2 0-31 0,6-1-41 15,5 5-19-15,5-1-1 0,7-1-5 16,6 2-10-16,8-1-1 0,9-1 3 16,7-1 5-16,9-2-2 0,5-5-2 15,5-3-5-15,-1 0-10 16,4-2-3-16,0 5 0 0,1-3-4 15,-1 1-5-15,-3 1 3 0,-4-1-5 16,-5 3-3-16,-4 0 2 0,-6 1 0 16,-8 2-1-16,-6 2 0 0,-6-1 0 15,-6 0-9-15,-8 5-9 16,-7 0-2-16,-7 0-20 0,-9 2 1 15,-7-3-26-15,-5-1-76 0,-6 4-24 16,-4-4-103-16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1:07:12.8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18634 4234 531 0,'7'-11'0'15,"-2"1"211"-15,-4 6-117 0,-1 2-8 16,0-1-27-16,0 3-15 0,-4 0-24 16,-1 5-13-16,-3 4-1 0,-2 2 6 15,-3 3-1-15,0 4-1 16,-2 5-2-16,-2 6-2 0,-1 5 0 15,-4 4-3-15,1 6 3 0,-1 4-2 16,-2 1-4-16,2 5 0 0,-1-3 4 16,0-1-5-16,3-4 2 15,2-2 2-15,5-8-3 0,1-8-9 16,3-5-2-16,0-6-17 0,2-4-11 15,0 0-25-15,0-3-78 0,-2-5-132 16,2-1-242-16</inkml:trace>
  <inkml:trace contextRef="#ctx0" brushRef="#br0" timeOffset="350.02">18216 4760 529 0,'0'10'0'16,"0"5"126"-16,0 4-30 0,-6 5-19 16,2 3-11-16,-5 2-24 0,1 3-18 15,-3 0-18-15,3-2 0 16,0 7-5-16,0 1-1 0,3-5 0 15,4-3 90-15,-1-14-88 0,4-7 7 16,2-2 21-16,1-2 5 0,2-4-8 16,2-1-2-16,6-1 6 0,3-7-7 15,4-1-7-15,1-3 0 16,5-8 2-16,0-1-4 0,2-3-2 15,2-6-5-15,-1 1-5 0,-3-2-1 16,1-1 0-16,-5 6-4 0,-3 5-53 16,-4 6 4-16,-7 10-20 0,-3 5-69 15,-7 2-50-15,0 7-197 0</inkml:trace>
  <inkml:trace contextRef="#ctx0" brushRef="#br0" timeOffset="1551.088">18743 3596 797 0,'4'-4'0'15,"1"1"147"-15,2-1-58 0,5-1-45 16,3 2-12-16,5-3-5 0,4 1-11 15,1-1-6-15,2 4-9 0,2-3 7 16,0 2-7-16,-4 1 1 16,-2 2 1-16,-4-2-2 0,-3 2-2 15,-2 0 2-15,-5 0-3 0,-1 0-56 16,-4 0-2-16,-1 3-28 0,-3 1-83 15,-4-1-67-15,-8 0-163 0</inkml:trace>
  <inkml:trace contextRef="#ctx0" brushRef="#br0" timeOffset="1800.102">18916 3604 714 0,'0'0'0'0,"0"5"123"0,0 4-35 16,-6 11-10-16,0 6-8 0,-4 9-29 15,-1 3-13-15,-1 3 1 0,0 1-11 16,-1-3-8-16,1 0-7 0,4-3 1 16,1-6-1-16,1-2-6 15,2-6 6-15,1-2 0 0,1-4-3 16,1-3-11-16,0-1-23 0,0-2-31 15,1-3-13-15,0-1-19 0,0-4-105 16,0-2 12-16,5 0-109 0</inkml:trace>
  <inkml:trace contextRef="#ctx0" brushRef="#br0" timeOffset="2289.13">19222 3666 601 0,'5'-5'0'0,"-3"3"225"0,-1 2-123 15,-1 0-36-15,0 9 5 0,0 8 1 16,-3 8-17-16,-4 3-14 0,-1 5-18 16,0 2-2-16,-4 2-3 0,2 1-8 15,-4 2-5-15,1-2-2 16,1-4-3-16,-1-2 0 0,3-6 1 15,0-6-2-15,2 0-2 0,1-6 0 16,1-2 2-16,2-6 0 0,2-1-2 16,0-3 1-16,2-1 0 0,0-1 0 15,0-4 3-15,2-7-1 0,4-9 0 16,2-5-2-16,3-7 2 15,1-4 0-15,3-8 0 0,2-3 0 16,3-6 1-16,0-3-1 0,3 1 0 16,0-1 1-16,1 2-1 0,1 8 0 15,1 5 1-15,-1 7-1 0,-2 8 0 16,-1 5-5-16,-1 5 9 15,-1 4-4-15,0 5 0 0,-2 5 0 16,-2 2 2-16,-3 4-2 0,-1 12 0 16,-6 2 7-16,-2 11-3 0,-4 2 10 15,-1 2 0-15,-6 3 0 0,-7-3 4 16,-6-2-5-16,-4-3-9 15,-6-2 4-15,-2-5-5 0,-2-1-3 16,-1-5 0-16,-1-1 0 0,3 0-53 16,6-2 3-16,3-1-24 0,5-2-49 15,3-2-41-15,1-3-144 0</inkml:trace>
  <inkml:trace contextRef="#ctx0" brushRef="#br0" timeOffset="2850.163">19583 3258 726 0,'-24'-27'0'16,"-6"1"251"-16,-4-3-165 0,-4 3-26 16,-4 3-11-16,-1 4-5 0,-6 4-18 15,-4 9-5-15,-8 6-10 0,-9 8 0 16,-10 20 5-16,-9 15-6 15,-6 20-3-15,-5 14 5 0,0 17-3 16,5 8-9-16,9 5 0 0,15-3 8 16,15-3-9-16,14-3 2 0,14-5-1 15,13-2-1-15,9-9 2 0,6-5-2 16,13-7-12-16,5-9-10 15,9-6-6-15,11-9 28 0,12-9-13 16,10-6 10-16,12-12-30 0,8-9 37 16,3-8-3-16,4-3 0 0,-2-13-1 15,-2-7 9-15,-4-5-1 0,-7-11 0 16,-6-7-3-16,-4-6 11 15,-6-10 10-15,-2-9-3 0,-5-6-9 0,-6-7-6 16,-8-1-2-16,-11 0 1 16,-9 0 8-16,-7 2-5 0,-8 5-1 15,-8 5 4-15,-10 1-1 0,-5 8 1 16,-9 2-4-16,-2 6-3 0,-6 5-8 15,-2 2 6-15,3 7 0 0,3 3-3 16,6 9 0-16,6 7-1 16,6 8-15-16,5 9 0 0,4 6-24 15,0 15-55-15,0 11 5 0,-4 11-25 16,-2 4-125-16,-2-1-212 0</inkml:trace>
  <inkml:trace contextRef="#ctx0" brushRef="#br0" timeOffset="3622.207">19461 3863 799 0,'-2'-3'0'0,"3"1"268"16,10-4-212-16,10-4 6 0,10-1 29 0,9 0-8 15,6-4-37-15,4 4-9 16,-1 1-8-16,-3 0-8 0,-2 3-9 15,-6-1-11-15,-4 3 6 0,-2 2-6 16,-4-1-2-16,-4-1 2 16,-4 4 3-16,-5-2-5 0,-2 0 2 15,-2 2 2-15,-1-2-4 0,0-3 2 16,-1 1-1-16,-3-6-1 0,-1-3 2 15,-5-2 0-15,0-2-1 0,-7 0-6 16,-5 1 3-16,-3 4-2 16,-2 2 0-16,1 4 0 0,2 4-2 15,3-1 4-15,4 3 2 0,4 1-4 16,2 0 6-16,1 0-2 0,0 0-12 15,3 4 8-15,3 4 7 0,5 5-4 16,4 2 4-16,4 6-4 0,4 1 2 16,1-1 0-16,-2-2 2 15,0-2-3-15,-7 2 2 0,-6-3-1 0,-5 2 0 16,-7 2 0-16,-11 4 5 15,-7 4-1-15,-7 2 7 0,-4 1-9 16,3-2-2-16,0-4 0 0,2 1 0 16,6-6-53-16,3-2-19 0,2-4-29 15,5 0-56-15,2-9-32 16,2-4-180-16</inkml:trace>
  <inkml:trace contextRef="#ctx0" brushRef="#br0" timeOffset="4133.236">20478 3366 752 0,'0'-2'0'0,"0"2"259"16,0 10-164-16,-3 9-13 0,-7 13-16 16,1 9-13-16,0 6-27 0,2 2-9 15,0-2-12-15,1-4-3 0,-1-5 3 16,3-8-5-16,2-8 0 15,2-5 0-15,3-5 0 0,9-7-3 16,6-1 4-16,6-4-1 0,10-1 0 16,1-8 0-16,3-6 0 0,-2-5 0 15,-4-5 4-15,-3-5-3 0,-5-8-2 16,-3-8 2-16,0-7 11 15,-3-2 8-15,-2-6 8 0,-4 5 0 16,-4 6-2-16,-3 12-8 0,-5 13-3 16,0 13-4-16,0 4 1 0,0 8-7 15,-1 4-8-15,-5 10-2 0,-2 10-2 16,1 6-45-16,1 3-28 15,2 0-31-15,0-3-49 0,-1-2-14 16,0-6-152-16</inkml:trace>
  <inkml:trace contextRef="#ctx0" brushRef="#br0" timeOffset="4423.253">20964 3328 858 0,'0'-7'0'0,"9"-1"223"16,8-4-140-16,4-1-11 0,8 0-2 15,5 0-2-15,4 2-23 0,1 0-7 16,-2 2-11-16,-4 3-5 0,-3 0-18 15,-3 4-3-15,-6 2 5 16,0-1-4-16,-3 1-4 0,-2 0-10 16,-3 1-22-16,-5 1-22 0,-5 0-9 15,-3 0-17-15,0-2-10 0,-7 0 2 16,-4 0-74-16,-5 0-108 0,0 0 27 15,-2-1-98-15</inkml:trace>
  <inkml:trace contextRef="#ctx0" brushRef="#br0" timeOffset="4589.262">21261 3220 540 0,'-4'6'0'0,"1"5"203"0,-1 5-39 16,-2 8-68-16,-1 6 1 0,-3 8-10 15,0 4-11-15,-1 3-14 0,-1 3-20 16,-1-2-13-16,1-1-25 16,2-3 0-16,1-5-1 0,2-6-2 15,0-3-2-15,2-5-19 0,1-3-17 16,3-6-38-16,-2-6-3 0,3 1-20 15,0-4-80-15,0-5-105 0,0 0-235 16</inkml:trace>
  <inkml:trace contextRef="#ctx0" brushRef="#br0" timeOffset="5083.29">21664 3309 866 0,'0'3'0'15,"0"9"120"-15,-4 12 18 0,-3 8-38 16,-3 7-39-16,0 5-17 16,0 0-15-16,0-1-15 0,-3 0-9 15,1-2-5-15,-2-4 0 0,0-4 7 16,4-5-8-16,-2-5-8 0,4-4-6 15,3-5-8-15,-1-2 13 0,3-5-3 16,1-1-1-16,0-5 7 16,0-1 1-16,0 0 2 0,0-9 5 15,-1-5-2-15,2-9-7 0,1-7 10 16,1-7-3-16,9-8-4 0,2-5 8 15,7-5-5-15,7-3-2 0,2-5 6 16,7 2-3-16,-2 1 2 16,0 1 4-16,-5 9 3 0,-3 6 1 15,-2 8 2-15,-4 10-2 0,0 6-2 16,-2 6 2-16,1 3-3 0,-1 2-3 15,0 7 7-15,-1 2-1 0,-1 2 0 16,-8 10-1-16,3 8 1 0,-7 6 2 16,-3 6 6-16,-3 9 2 15,-11-3 3-15,-9 1-6 0,0-2-6 16,-7-5-4-16,-1-2-2 0,0-3-1 15,0-3-6-15,3-2-9 0,1 0-39 16,1-2-55-16,0-2-19 16,0-3-61-16,-3-3-276 0</inkml:trace>
  <inkml:trace contextRef="#ctx0" brushRef="#br0" timeOffset="5881.336">19580 4359 530 0,'1'0'0'16,"1"0"146"-16,4 0 5 0,0 0-31 15,2 0-2-15,-2-2-35 0,3 2-27 16,3 0-8-16,2 2-6 0,6 7 0 16,5 3-21-16,5 3-2 0,4 6-5 15,2-1-8-15,3 2 6 16,0 0-7-16,-2-3-4 0,0-1 3 15,-3-4-4-15,-3-1 0 0,-5-5 0 16,-6-1 5-16,-5-3-7 0,-5-2 4 16,-4 0-1-16,0 1-2 0,-2-1-39 15,0 0-4-15,-2-2-20 16,1-2 13-16,-3-3 2 0,2-7-4 15,-2-2 22-15,0-3 13 0,0-3 7 16,-2-3 17-16,-1 2-6 0,-1 0 0 16,1 2 0-16,0 4 11 0,2 2 3 15,-1 7 14-15,2 3-7 16,0 2-8-16,0 0 2 0,3 1-2 15,0 4 20-15,2 6 5 0,0 7-9 16,4 3 2-16,0 5 0 0,1 0-11 16,0 2-2-16,-3-3-2 0,1 1-9 15,-4-1-6-15,-4-6 7 16,0 1-6-16,-6-1-2 0,-4-1 0 15,-3 0 11-15,-2 0-11 0,-4-3 0 16,0 1 5-16,0-6-6 0,0-1-21 16,2 1-6-16,1-3-27 0,3-4-15 15,2 1-31-15,4-3-101 16,0 0-200-16</inkml:trace>
  <inkml:trace contextRef="#ctx0" brushRef="#br0" timeOffset="6350.363">20836 4209 1007 0,'-7'-9'0'0,"-6"1"215"0,-8 4-131 16,-2 2-21-16,-2 2-18 15,1 0-9-15,-1 6-16 0,-1 1-6 16,1 3-9-16,-2 2-2 0,0 2 2 16,4 3-4-16,3-2-2 0,3 0 1 15,7-1-3-15,3 3-33 0,5-2 7 16,2 2 1-16,5-1-8 15,4-2 21-15,7 2 3 0,1-2-1 16,5-2 16-16,2-1-5 0,2 0 2 16,0-1 0-16,-5 2 2 0,1 0-2 15,-6-4 0-15,-4 3 0 0,-4-1 0 16,-3-1 2-16,-5 4 1 0,1-1-4 15,-1 1 2-15,-2 0 4 16,-4-1-5-16,-6-1 0 0,-1 2 9 16,-5-3-6-16,-2-2 6 0,-2-1-5 15,-2-2-5-15,-2-3 2 0,3-2 2 16,1 0-4-16,2 0 2 0,2-5 1 15,4-2-2-15,3 0-17 16,3 0-6-16,3-1-34 0,1-3-16 16,3 0-16-16,1-3-82 0,0-5-96 15,5 3-86-15</inkml:trace>
  <inkml:trace contextRef="#ctx0" brushRef="#br0" timeOffset="6589.376">20960 4303 846 0,'13'-7'0'0,"4"-3"249"15,6 1-156-15,6-1-29 0,5 2-5 16,3 2-18-16,-2 0-21 0,-1 2-16 15,-4 2-1-15,-5-1 3 0,-3 3-3 16,-3 0-6-16,-5 0-16 16,-5 0-28-16,-2 4-25 0,-7 2 4 15,0 1-16-15,-8 0-28 0,-7-2-30 16,-4-1-145-16</inkml:trace>
  <inkml:trace contextRef="#ctx0" brushRef="#br0" timeOffset="6816.389">21111 4267 731 0,'-2'0'0'15,"2"-1"303"-15,0 1-190 0,0 0-41 16,0 2-35-16,0 12-17 16,2 3 25-16,0 7-5 0,-1 9-10 15,-1 2-1-15,-5 1-2 0,-3 3-7 16,-1-4-14-16,-1-1 12 0,3-2-11 15,0-3-7-15,-1-4 0 0,2 1 9 16,2-6-11-16,0-1-33 16,3-2-19-16,0-5-48 0,1-3-8 15,0-1-38-15,5-5-109 0,-1-3-157 16</inkml:trace>
  <inkml:trace contextRef="#ctx0" brushRef="#br0" timeOffset="7349.42">21447 4379 758 0,'0'0'0'15,"-2"7"210"-15,-3 7-132 0,-5 11-3 16,0 8-16-16,-1 4-35 0,1 1-14 15,-1 1-1-15,0-3 6 0,1-2-7 16,-1-3 7-16,1-6-1 0,1-2-9 16,2-2-5-16,0-2 0 15,2-2 4-15,1-2-5 0,3-3-31 16,-2-3 3-16,2-3-11 0,1-3 16 15,-1-1 4-15,1-2-1 0,0 0 20 16,-2-4 2-16,2-8 3 0,0-5 5 16,0-1 11-16,2-7 2 15,3-6-4-15,2-3-4 0,6-8-2 16,5-5 3-16,4-6-8 0,4-2 1 15,2-3 8-15,1 0 1 0,-3 4-1 16,0 4 0-16,-4 7-1 0,-1 6 1 16,-1 6-4-16,-3 7-5 0,1 8 0 15,-2 5-1-15,0 4-5 16,-3 5-2-16,0 2 2 0,-2 4 2 15,-3 6-4-15,2 5 2 0,-4 6 0 16,-2 6 0-16,-3-1 3 0,-1 3-1 16,-5-2-2-16,-6 0 4 0,-5 2-2 15,-3-4 2-15,-7-1 2 16,-2 0-1-16,1-3-4 0,-3-2 2 15,0-3-5-15,0-2-9 0,-1-5-3 16,0 1-14-16,3-1-32 0,-1-3-6 16,4 2-36-16,3-3-139 15,1-1-255-15</inkml:trace>
  <inkml:trace contextRef="#ctx0" brushRef="#br0" timeOffset="16230.928">12386 3832 594 0,'1'-16'0'16,"3"2"214"-16,0 0-83 0,-1 2-47 15,1 6-16-15,-1 1 0 0,0 2-18 16,-3 3-20-16,1 0 2 0,1 5-5 15,1 13 3-15,0 14 4 16,1 17-3-16,-1 16-14 0,-3 11-5 16,2 5-4-16,-2 4-3 0,0-3-4 15,1-10 5-15,-1-6-7 0,0-8 0 16,2-10 2-16,4-4 3 0,0-13-6 15,3-9 4-15,0-7-3 16,5-9-6-16,4-6 6 0,5-4 0 16,4-9-6-16,4-6 0 0,4-5-4 15,0-3-3-15,2-2 8 0,-3 0 4 16,-3 0-1-16,-8 3 4 0,-3 8 0 15,-7 0-2-15,-4 7 2 16,-5 0 4-16,-3-3-6 0,-1 2 2 16,0 1 20-16,0-2-19 0,0 0 3 15,0-1-4-15,0-2-2 0,0 3 2 16,2 1 2-16,-1 2-3 0,3 4 0 15,-4 5-4-15,1 1 1 16,1 0 6-16,2 6-5 0,-2 9 3 16,0 4 10-16,0 8-5 0,-2 2-4 15,2 3 5-15,-2-4-5 0,0-2-4 16,0-2 4-16,1-3-2 0,-1-3 0 15,4-2-10-15,-3-4-21 0,2-2-29 16,1-2-21-16,0-2-25 16,-2-3-102-16,-1-3-182 0</inkml:trace>
  <inkml:trace contextRef="#ctx0" brushRef="#br0" timeOffset="16398.938">12738 3970 792 0,'-4'-2'0'0,"4"2"38"0,1 0-41 16,5 2 6-16,5-1 0 16,2 2-2-16,1-2-2 0,-2 0-371 15</inkml:trace>
  <inkml:trace contextRef="#ctx0" brushRef="#br0" timeOffset="17594.006">12968 4225 753 0,'1'0'0'0,"1"4"201"0,2 5-118 15,0 6-31-15,-1 3-10 0,1 4-13 16,-1 2-11-16,-3 1-13 0,3-1 3 16,-2-2-4-16,-1-1-7 15,0-5 6-15,0 0 2 0,-2-5-5 16,0-2 0-16,2-3 17 0,0-3-12 15,-1-3 5-15,1 0-10 0,0 0 0 16,0 0 0-16,-1-4 3 0,1-9-4 16,2-4 2-16,1-5 3 15,-2-4-5-15,4-5 1 0,-2-1 1 16,1-4-2-16,1 2 2 0,0 5 0 15,1 3-2-15,-1 8 2 0,0 8-2 16,0 4-2-16,0 3 6 0,1 2-3 16,1 1 0-16,1 0-1 15,1 8 2-15,-1 2-2 0,2 5 2 16,-4 1 4-16,1 2-8 0,-2 3 5 15,-3 1 3-15,-1 2-8 0,1-4 6 16,0 2 0-16,-2-3-4 0,4-3 0 16,-2-1 4-16,-2-7-4 15,0-1 2-15,0-2 1 0,1-2-3 16,-1-3-1-16,0 0 3 0,0 0-2 15,0-6 2-15,0-5-2 0,0-4-22 16,1-5 18-16,1-4-7 0,1-2-6 16,2-4 17-16,0-2 1 0,1-1 0 15,1 1 0-15,0 5-3 16,1 4 2-16,-2 4 2 0,0 6 8 15,0 4-9-15,0 5 0 0,0 4 4 16,1 1-5-16,2 8 2 0,-1 4 4 16,1 4-3-16,-4 2 3 0,0 2-4 15,-1 1-2-15,0 0 2 16,0-2 5-16,-1-1-7 0,3-2-1 15,-2-2 3-15,1-1-2 0,-1-6 1 16,0 1 3-16,2-4-6 0,-2-5 5 16,-1 0-6-16,4-1-1 0,-1-5 1 15,2-5 0-15,2-1-8 16,-1-8 7-16,3 1-8 0,-2-3 4 15,1-3 7-15,-4-2-1 0,0 2 1 16,-3-3 4-16,-1 2-1 0,-3 4-2 16,0 0 2-16,0 5 1 0,-2 3-3 15,0 3 2-15,2 7 3 0,-1 1-6 16,1 1 4-16,0 2 1 15,0 7-3-15,3 10 0 0,1 12 7 16,-2 4-9-16,2 1 4 0,-1-1-1 16,-1-4-1-16,2-1-2 0,-1-6 1 15,3-5-15-15,1-3 12 0,-1-6-2 16,2-1 0-16,3-5 8 15,4-1-4-15,0-2-3 0,3-7 6 16,-2-3-2-16,-4-5-75 0,-1-1 80 16,-1-3-7-16,-2-1 0 0,-2-4 6 15,-3-1-3-15,-3-6 2 0,0-2 25 16,0-6-3-16,0-4-4 15,-2-4 6-15,2-2-7 0,0-2-3 16,0-3-3-16,3 3-5 0,2 1-3 16,-1 10 3-16,-1 10 1 0,-2 12 3 15,1 8 6-15,-1 9-5 0,0 2 1 16,0 0-4-16,0 17-8 15,-1 12-3-15,1 14 2 0,-1 12 8 16,0 5-12-16,-2 0 6 0,1-1 0 16,-2-4-6-16,1-4-9 0,0-5 10 15,1-5-8-15,1-9 11 0,1-2-2 16,4-8-12-16,3-5 12 15,-1-4-1-15,2-6-12 0,1-3 6 16,-1-2-3-16,3-2-1 0,0-3 4 16,1-3-19-16,2-5-22 0,3-4 2 15,0 0 15-15,0-3-10 0,-4-5-120 16,-3 1-155-16,-2-2 22 15</inkml:trace>
  <inkml:trace contextRef="#ctx0" brushRef="#br0" timeOffset="17799.018">13584 3873 536 0,'8'-7'0'15,"1"-3"286"-15,4 0-152 0,1-5-39 16,3 2 3-16,0-3-34 15,2-1-38-15,0 0-22 0,1 1 5 16,-2 0-11-16,-2 0-21 0,-2 2-26 16,-4 4-59-16,-5 1-112 0,-5 3-182 15</inkml:trace>
  <inkml:trace contextRef="#ctx0" brushRef="#br0" timeOffset="17972.027">13314 3771 809 0,'-1'-1'0'16,"4"-7"122"-16,7-3-116 0,2-3-2 15,2-1-8-15,-1-1-248 0,-2 1-94 16</inkml:trace>
  <inkml:trace contextRef="#ctx0" brushRef="#br0" timeOffset="19748.129">13903 3871 590 0,'-2'-16'0'0,"0"0"238"0,-4 1-137 16,1 3-40-16,-4 2 3 0,-1 5-5 16,-4 5-2-16,0 5-15 15,-3 10-13-15,0 5-1 0,3 6-4 16,1 6-17-16,3 2-3 0,3-1-1 15,2 1-1-15,2-6-4 0,3-5 4 16,0-3-2-16,5-4-5 0,0-4 9 16,2-2-8-16,4-3-8 15,-2-2-3-15,2-4-12 0,0-1-10 16,1-1 15-16,-1-7-5 0,0-5-5 15,2-4 4-15,-2 0 11 0,0-6 6 16,-1 1 9-16,2-3 3 0,-2-3-2 16,-1 2 2-16,-2-3 3 15,-4 4 14-15,-1 5 7 0,0 9 3 16,-2 7 6-16,1 1-1 0,-1 3-7 15,2 4-19-15,2 9 0 0,0 7 2 16,4 6-6-16,-2-1 3 0,0-1-5 16,4-5-2-16,-2-6 2 15,1-3 1-15,0-6-2 0,0-4 0 16,4-3-4-16,3-11 1 0,1-9 6 15,-1-3-2-15,1-6-2 0,-2-3 2 16,-3-2 4-16,-5-3-8 0,-2 0 6 16,-3-1-2-16,-2-2-1 0,0-3 0 15,0-3 5-15,0-3-6 16,-1-7 2-16,2 0 1 0,1-3-3 15,0 6 2-15,1 12 1 0,-2 14-1 16,0 15 9-16,0 13 1 0,-1 5-6 16,4 18 1-16,1 14 14 0,1 16 12 15,1 10-9-15,-2 7-12 16,0 2-6-16,0-2 4 0,-2-3-9 15,1-4 0-15,-1-9 4 0,-1-7 1 16,1-7-10-16,0-9 8 0,-2-5-3 16,2-5 0-16,1-4-27 0,0-6-2 15,3-5-16-15,2-4 5 0,-2-3-6 16,4-8-6-16,-1-8 11 15,3-1 10-15,-1-4 2 0,1-4 19 16,-3-1 8-16,1-4 1 0,-5 0 2 16,-1 1 7-16,1 5 5 0,-3 7 13 15,-1 6-4-15,0 7-2 0,-1 7-6 16,1 4-10-16,1 13 14 15,1 2 13-15,0 6-25 0,1-1-4 16,0-2 2-16,1-1-3 0,0-4-2 16,-2-5 2-16,1-2-1 0,-1-4-2 15,2-3 4-15,0-1 0 0,-2-2-4 16,5-2 1-16,-1-4 1 15,3-3 0-15,0-2-1 0,-1-4 0 16,3 1-29-16,-4-4 18 0,1 0-8 16,0-1 4-16,-2-3 10 0,0 2 7 15,-3-4-2-15,1 3-1 0,-3 1 3 16,0 3-2-16,-1 3 2 15,-2 5 9-15,2 3-1 0,-1 5 6 16,-1 1-8-16,1 8 9 0,-1 9-4 16,2 7-7-16,0 2-4 0,1-1 1 15,-1 1 2-15,3-6-8 0,-1-2 6 16,2-2-3-16,0-7 0 15,0 0 2-15,4-3 1 0,0-5-7 16,3-1 9-16,0-1-5 0,-1-8-4 16,-1-3 9-16,1-1-4 0,-4-2 0 15,-4-1 0-15,-1 1 1 0,-3 0-2 16,-5-3 2-16,-5 3 6 0,0-2-5 15,-3 3 15-15,3-1-5 16,2 1-3-16,2-4 4 0,5 2-7 16,1 1-9-16,3 0 4 0,5 1-1 15,2 3 0-15,3 2 0 0,1 3 1 16,1 4-1-16,1 2 0 15,-1 8 7-15,0 5-9 0,-2 4 4 16,-1 1 0-16,-4 1-2 0,-2 2 0 16,-2-2 19-16,-3 1-7 0,-1-1 3 15,0 1-9-15,0-4-3 0,-1 0 4 16,-3-4-5-16,2-3-3 0,-1-5 2 15,2-2 6-15,1-2-8 16,0 0-2-16,0 0 1 0,1-6-29 16,2-5 19-16,3-5-9 0,-1-3-10 15,2-5 13-15,0-4 2 0,3-2 5 16,1-6 6-16,-3 0 1 0,1-3-4 15,0 4 12-15,-2 9-2 0,0 6-4 16,0 8 2-16,-1 7 4 16,2 5-8-16,2 6 8 0,-2 13 4 15,0 7 7-15,-2 3 1 0,0 4-10 16,-3-3-4-16,-1-3 5 0,-2-4-6 15,0-3-2-15,0-3-3 0,2-5-18 16,0-2-35-16,-2-3-27 16,0-3-68-16,-2-2-260 0</inkml:trace>
  <inkml:trace contextRef="#ctx0" brushRef="#br0" timeOffset="19899.138">14766 3095 859 0,'0'-5'0'0,"0"-1"32"16,0 2-32-16,2-4 0 0,-2 2-336 16,-2-1-137-16</inkml:trace>
  <inkml:trace contextRef="#ctx0" brushRef="#br0" timeOffset="20072.148">14159 3319 722 0,'-2'0'0'16,"3"-10"279"-16,10-7-237 0,7-5 20 15,4-5-15-15,4 0-26 0,3-1-15 16,0 3-4-16,0 1-4 0,1 5-31 16,1 0-29-16,-1 6-82 15,-1 2-133-15,-2 3-184 0</inkml:trace>
  <inkml:trace contextRef="#ctx0" brushRef="#br0" timeOffset="20870.193">15244 3241 917 0,'1'-3'0'0,"-1"3"202"16,0 0-104-16,0 12-31 0,0 11-40 16,-2 10-17-16,-3 9-1 0,1 0-5 15,3-5-4-15,1-8 0 16,7-4 3-16,4-10-3 0,3-4-3 15,0-8 3-15,3-3-3 0,-1-3 5 16,-2-6-2-16,-2-1 0 0,-3-5 0 16,-2 1 5-16,-3-3-4 0,-2-2 6 15,0-1-6-15,-2-3-2 16,0-4 2-16,-1 2-1 0,1 1-2 15,1 0 4-15,2 3-1 0,4 0-2 16,0-3 2-16,4 4-2 0,1 4-1 16,-2 4 4-16,-2 5 0 0,0 7-2 15,1 0-4-15,-2 9 3 0,2 11-4 16,-2 6 8-16,-1 6-2 15,0 2-2-15,0-1 2 0,-2-1 5 16,3-5-10-16,-1-3 8 0,-2-2-4 16,0-5 0-16,-3-2 0 0,0-3 1 15,1-3-1-15,-2-3 0 0,0-2 0 16,1-4-13-16,1 0-30 15,1-6-3-15,2-4-5 0,0-4 4 16,3-3-10-16,-1-4 10 0,-2-3 33 16,1-2 12-16,0-3 0 0,-1-3 4 15,0-2 9-15,1 6 12 0,-1 2 5 16,3 14-2-16,-1 5 1 15,1 7-1-15,1 4-3 0,3 9-11 16,1 6 7-16,-1 7-11 0,0 2-8 16,-5 0 0-16,-1 1 9 0,-2-4-14 15,-2-1-10-15,-1-2-37 0,1-7-86 16,-2-1-65-16,3-2-156 15</inkml:trace>
  <inkml:trace contextRef="#ctx0" brushRef="#br0" timeOffset="21398.223">16055 2952 995 0,'0'0'0'0,"3"2"136"16,1 8-47-16,0 10-15 15,0 8-36-15,1 7-19 0,-2 6-9 16,0 3-3-16,-2 0 1 0,-1-3-10 16,0-7 3-16,-4-5-2 0,1-7-10 15,0-5 13-15,1-8-2 0,2-4 0 16,-1-3 0-16,1-2 2 15,0-1-2-15,-1-9 0 0,1-2 4 16,0-6-5-16,-1-7 2 0,1-2 1 16,1-7-4-16,-1-5 1 0,0-6 4 15,0-3-6-15,0-7 3 0,0-1 1 16,2 1-2-16,-2 2 2 15,2 11 2-15,2 13-1 0,-2 10 7 16,5 12 3-16,1 3-14 0,4 4 4 16,8 2-1-16,3 10-1 0,3 7 0 15,2 5 22-15,-1 2-19 0,-1 5 5 16,0-1-3-16,2 2-4 15,-1 3 7-15,-1 2-6 0,-4-3-4 16,-4 1 4-16,-5 0 2 0,-7-5-4 16,-6 3 0-16,-4-1 2 0,-9 0-2 15,-5-1 0-15,-5-5 0 0,-1-2 0 16,-3-5-1-16,-1-4 1 0,0-2 0 15,0-6 0-15,3-3-1 16,4-3-42-16,1-1-21 0,3-1-48 16,0-6-69-16,2 1-71 0,2 0-199 15</inkml:trace>
  <inkml:trace contextRef="#ctx0" brushRef="#br0" timeOffset="22354.278">16649 3159 872 0,'2'-20'0'0,"-1"-1"173"0,1-1-48 16,-2 2-51-16,-1-1-1 0,-4 1-5 15,-2 4-22-15,-2 2-9 0,-2 5-3 16,-1 7 2-16,-2 2-12 16,-2 10-3-16,-1 10-4 0,1 8-7 15,1 4-11-15,2 8 2 0,4-2 5 16,3-3-7-16,4-3-6 0,2-4-17 15,0-5-24-15,2-7 9 0,4-3 0 16,-1-5-6-16,1-5 15 16,3-3-10-16,1-1-13 0,1-11 19 15,1-1 1-15,0-4 5 0,0-1 15 16,1-2 6-16,-3-2-5 0,1 0 10 15,-1 0 4-15,0 3-4 0,1 6 4 16,-3 4 1-16,0 4-3 16,0 5 0-16,-1 3 22 0,-1 11-15 15,0 6 11-15,0 3-12 0,0-1-1 16,-2-5-2-16,2-2 2 0,0-5 5 15,0-2 0-15,1-5-2 0,2-3 5 16,2-4 3-16,2-8-1 16,0 0-10-16,-1-5 0 0,1 2-3 15,-1-3-1-15,0-4 5 0,-3 2-10 16,0-3 4-16,0-3 0 0,2-1 4 15,-3-8-4-15,1-4 0 0,-4-3 5 16,-1-3-6-16,1 0 0 16,-2 4 5-16,0 6-8 0,-2 8 6 15,0 10-1-15,-1 8-1 0,0 6 0 16,0 3 22-16,0 7-10 0,0 10 6 15,0 8 5-15,0 8-4 0,-2 6-6 16,1 3-4-16,1 1-3 16,0 1-1-16,0-1-2 0,4-5-3 15,-2-2 0-15,3-4 4 0,3-5-5 16,2-5 0-16,2-5 1 0,3-5-21 15,3-7 14-15,0-3-8 0,3-2-13 16,-1-3 13-16,1-6-1 0,0-3 7 16,-4-6-33-16,-2-4 17 15,-3-3 18-15,-4-4 5 0,-2-3 3 16,-2 1-2-16,-4 1 2 0,-2 4-3 15,2 5 1-15,-5 4 2 0,3 8 12 16,-3 6-1-16,-1 3 1 0,0 9-10 16,-3 5-1-16,1 8 0 15,-1 0 3-15,1-1-10 0,3-3 6 16,4-1-1-16,1-2 0 0,0-6 0 15,0-1 0-15,1-3 0 0,3-2-29 16,1-2 14-16,1-1-25 0,1-2 6 16,2-6 0-16,2-4-12 15,3-3 13-15,-2 1 18 0,0 0 6 16,0 3 15-16,-4 2-4 0,-2 6-2 15,0 3 0-15,-2 4 51 0,1 10-22 16,0 1-2-16,0 1-11 0,0-2-7 16,1-1 0-16,-1-6-7 0,0 1-4 15,1-4-40-15,-3-4-25 16,3 2-49-16,-6-2-31 0,-2-7-191 15</inkml:trace>
  <inkml:trace contextRef="#ctx0" brushRef="#br0" timeOffset="22499.286">16952 2881 724 0,'23'-19'0'16,"2"-4"98"-16,4 1-22 0,0 0-41 15,1-1-32-15,-1 3-6 16,-7 2-347-16</inkml:trace>
  <inkml:trace contextRef="#ctx0" brushRef="#br0" timeOffset="23908.367">15982 3868 1007 0,'0'4'0'15,"0"13"140"-15,0 15-83 0,0 7 0 16,4 6-23-16,2 2-17 15,-1-4-14-15,2-4 3 0,-3-6-3 16,-2-5-3-16,-2-9 0 0,-4-4 8 16,0-3 0-16,-3-4 12 0,1-2-6 15,0-4-15-15,-1-2 2 0,5 0 2 16,0-7-16-16,2-5-3 15,6-9-8-15,4-7 11 0,2-4 11 16,2-5 1-16,2-9-2 0,-2-5 4 16,2-6-1-16,1-3 0 0,-1-4 0 15,2 5 4-15,2 10-8 0,-3 11 6 16,-2 15 1-16,1 14-5 15,-3 9 4-15,-2 13 18 0,2 9-5 16,-5 9 0-16,-1 3-8 0,-5 2-7 16,-2-2 0-16,-6-1 10 0,-6-1-12 15,-4-1 4-15,-2-1 3 0,-1-3-5 16,-1-1-26-16,1-4 0 15,2-2-19-15,1-4 0 0,2-2-16 16,4-6-22-16,2-3 11 0,3-3 9 16,4-2 3-16,-2-5 4 0,3-5 3 15,0-2 18-15,3 1 34 0,2 1 2 16,3 3-1-16,0 4 0 15,1 3 61-15,6 7 16 0,-1 6-19 16,5 9-5-16,-1 4-4 0,1 2-21 16,0 0-12-16,0-5-6 0,-3-3 0 15,2-4-4-15,0-5-9 0,-1-5 5 16,3-2-4-16,-1-4-65 15,0-4-12-15,0-5 55 0,-2-3 2 16,1 0-37-16,-1-2 17 0,-2-3 9 16,1-2 35-16,-4 1 12 0,-3-3 14 15,-4-3 28-15,-2 1-1 0,1-3-27 16,-4-1-3-16,0 6 17 0,0 3 16 15,-2 4-4-15,-3 9 2 0,-2 3-6 16,-4 2-13-16,-1 7-6 16,-3 10-4-16,0 4-9 0,3 6-13 15,2 0-5-15,0 1 0 0,4-1 7 16,1-1-9-16,0-6 2 0,4 0-1 15,-1-5-46-15,1-3 22 0,1-2-6 16,2-6-19-16,3-1 6 16,2-3-6-16,3-3-25 0,0-6 9 15,1 1-38-15,1-3-91 0,0-2 44 16,0 3 14-16,-2-1 70 0,2 1 69 15,-5 7 17-15,3 2 44 16,-2 1 16-16,2 4-21 0,0 1 2 16,3 1-16-16,-1-3 7 0,6-3 7 15,1-3-13-15,2-7-7 0,0-3-32 16,-1-7 1-16,-3 2-6 0,-2-5 18 15,-3-3 6-15,-1 1-6 0,-6 0 3 16,-3-3 17-16,1 3 14 16,-2-1-1-16,2-3-24 0,-3 0-16 15,4-4-7-15,-1-8 7 0,-1 0-5 16,3-6-6-16,0 1 9 0,0 0-7 15,0 5-6-15,-2 10 6 0,-1 11 4 16,-2 10 9-16,1 8 16 16,-1 6-4-16,0 14-14 0,0 15 10 15,-3 19 11-15,-3 9-16 0,-2 8 0 16,1 1-1-16,2-4-5 0,3-6 0 15,-2-9-9-15,4-10-5 0,1-8 2 16,7-5 0-16,0-6-12 16,4-6-8-16,0-2 1 0,1-6-4 15,1-6-16-15,-3-2 18 0,0-2 1 16,1-7-5-16,-1-1 2 0,-2-5 4 15,4-5 12-15,-4-2-4 0,0-5 5 16,3-4 8-16,-4-2-3 16,3-4 0-16,-2 0-4 0,-2 7 4 15,0 8 0-15,-6 10 1 0,1 9 4 16,-2 6-5-16,0 14 37 0,-3 9-24 15,1 5-6-15,1-1 2 0,1-1-10 16,0-8 0-16,1-1 2 16,2-4 2-16,4-2-7 0,1-5-18 15,0-4-24-15,-2-3-49 0,-2-2-5 16,-1 0-81-16,-3-7-338 0</inkml:trace>
  <inkml:trace contextRef="#ctx0" brushRef="#br0" timeOffset="24048.375">16672 3791 884 0,'24'-18'0'16,"4"-1"171"-16,2 1-150 0,1 2-16 16,0-3-4-16,-3 2-2 15,-7-3-398-15</inkml:trace>
  <inkml:trace contextRef="#ctx0" brushRef="#br0" timeOffset="24931.426">14050 4610 698 0,'5'-19'0'0,"-2"-2"319"15,1 1-211-15,-1 6-23 0,-3 3-11 16,1 4-13-16,-1 6-13 0,1 1-17 16,2 1-7-16,3 14-7 0,1 13 17 15,4 13 3-15,1 11-10 0,1 2-13 16,2-1-3-16,-1-4-6 15,2-6-8-15,-1-9 6 0,-5-3 1 16,1-7-8-16,-1-4 8 0,-5-1-6 16,4-2-8-16,-2-4-2 0,1 2-7 15,0-4-10-15,-3-4 9 0,2-1 2 16,-1-3-9-16,-2-3 11 15,5-2 6-15,-2-5-5 0,0-3 12 16,0-2-13-16,-3-4 2 0,1-2 2 16,-3 0-3-16,2-3-2 0,-3-3 12 15,0 0 2-15,1 2-3 0,0-2 8 16,-2 5 0-16,0 2 1 15,0 3 9-15,0 8 7 0,0 3 1 16,0 2 5-16,2 4-12 0,1 10-17 16,2 7 8-16,-1 11 3 0,2 1-5 15,-1-3 1-15,-1 0-2 0,2-6-2 16,-3-3 2-16,1 1 3 15,-3-5-7-15,-1-2 6 0,0-1 1 16,-1-1-7-16,-5-2 6 0,0 1 1 16,-2-2-4-16,-5-3 0 0,1 1 5 15,-3-2-5-15,-1-3 0 0,-1 1 7 16,0-3-11-16,-1-3 7 15,-2-4 0-15,-1-3 10 0,-4-6 5 16,1 1-6-16,-4-2-7 0,1-1 3 16,3 5-6-16,-1 5-4 0,8 3 0 15,4 3 2-15,6 2-129 0,2 0 15 16,4 2-61-16,1 2-187 15,-1 0-215-15</inkml:trace>
  <inkml:trace contextRef="#ctx0" brushRef="#br0" timeOffset="31546.804">12069 6266 666 0,'0'0'0'16,"-1"0"269"-16,-1 0-206 0,0 9-38 16,-2 8-15-16,0 10 30 0,-1 7 0 15,-2 5-4-15,-2 6 6 16,2 4-16-16,-4 1-7 0,4 2-3 15,-3 0-2-15,0-3-9 0,1-4 0 16,1-5-4-16,1-10-1 0,3-5 0 16,1-7 4-16,-1-7-5 0,4-4 2 15,0-4-2-15,0-3-26 16,0-2 2-16,0-9-13 0,2-5-8 15,3-3-43-15,0-5-33 0,1-2-115 16,-2-4-38-16</inkml:trace>
  <inkml:trace contextRef="#ctx0" brushRef="#br0" timeOffset="31790.818">12072 6183 405 0,'0'-14'0'16,"0"2"261"-16,0 5-175 0,-2-1 18 15,0 3-7-15,-1 0-22 0,1 2-6 16,0 2-9-16,2-2-17 15,8 0-29-15,6-3 4 0,9-7 22 16,5-3 1-16,4 1 4 0,2-2-10 16,-4 6-12-16,-3 1-14 0,-1 4-5 15,-7 3-1-15,-2 2-4 0,-3 1 2 16,-5 0-2-16,-1 2-77 15,-5 3 9-15,-1 2-12 0,-2 3-35 16,-7 7 2-16,-6 4-98 0,-9 6-142 16</inkml:trace>
  <inkml:trace contextRef="#ctx0" brushRef="#br0" timeOffset="31947.827">12044 6435 614 0,'4'0'0'16,"6"0"226"-16,1-3-92 0,3-1-39 15,1-3-29-15,5 2-53 0,2 2-8 16,0 1-7-16,3 1-19 0,-1-1-50 15,-4 2-20-15,1 0-11 16,-4 0-55-16,-2 0-16 0,-5 0-11 16</inkml:trace>
  <inkml:trace contextRef="#ctx0" brushRef="#br0" timeOffset="32141.838">12350 6573 768 0,'-5'19'0'0,"0"6"246"0,-3 2-163 16,0 1-30-16,0-1-17 0,2-1-13 15,1-3-8-15,0-5-10 16,2-5 2-16,0-2 3 0,2-3-8 16,1-3-4-16,0-5 4 0,0 0-4 15,0 0-116-15,4-4-8 0,0-7-110 16,-1-3-291-16</inkml:trace>
  <inkml:trace contextRef="#ctx0" brushRef="#br0" timeOffset="32297.847">12417 6205 725 0,'0'-14'0'16,"-3"4"362"-16,-1 1-280 0,2 3-41 16,-1 1-29-16,3 3-10 0,0 0-4 15,3 2-59-15,5 0-22 0,5 6-64 16,2 5-137-16</inkml:trace>
  <inkml:trace contextRef="#ctx0" brushRef="#br0" timeOffset="32824.877">12600 6184 779 0,'0'-12'0'15,"0"2"298"-15,0 4-192 0,0 3-27 16,0 2-13-16,0 1 3 0,0 5-39 15,-2 12-23-15,-1 14 9 0,-2 13 10 16,-2 9-10-16,-4 5-12 16,4 0 3-16,-3 1-5 0,0-4-3 15,0-5 2-15,1-6 4 0,0-5-7 16,0-8 1-16,3-7-5 0,-1-4-2 15,2-8 3-15,5-5-5 0,0-1-13 16,0-4-8-16,1-2-9 0,5-2 14 16,0-9 21-16,4-4 3 15,2-3 0-15,0-4 3 0,3-2-1 16,0-3 0-16,1-5 0 0,1-4 0 15,-1 3 0-15,0 3 0 0,0 8 0 16,-4 8-1-16,1 7 2 0,0 4-2 16,-2 3 2-16,2 3 4 15,-1 9-1-15,0 9 1 0,-1 6 4 16,-2-2-2-16,-3 6 1 0,-4-1 5 15,-2-2-5-15,0 1-4 0,-4-4 3 16,-4-2-3-16,-1-2-5 0,-3-1 2 16,-1-1 3-16,-3-1-4 15,-1-1 0-15,-3-3 0 0,-2-2-8 16,0-1 3-16,3-5-5 0,6-2-3 15,2-4 4-15,5 0-13 0,2-6-12 16,0-3-17-16,4-5-19 0,0-1-35 16,0-3-34-16,3-1-133 15,-2 1-267-15</inkml:trace>
  <inkml:trace contextRef="#ctx0" brushRef="#br0" timeOffset="33347.907">12817 6709 648 0,'15'-13'0'0,"2"1"326"15,0-5-248-15,0 2-41 0,0-1-20 16,-1 0-4-16,-1-1 13 0,-1 0-4 16,-2 2-6-16,-4-1 2 15,-4 2 8-15,-3-1 0 0,-1-2 5 16,-5-1-7-16,-2 2-2 0,0 1-13 15,-2 4 1-15,2 4-4 0,2 5-8 16,-1 4 4-16,-2 12 2 0,-2 11-6 16,-1 11 4-16,1 6-1 0,-3 6-1 15,4-1 0-15,0-2 6 16,0-4-6-16,3-7 0 0,5-8-1 15,1-6-3-15,4-4 6 0,4-3-3 16,4-7-2-16,1-5 6 0,4-1-4 16,2-6 1-16,4-7 0 0,0-2 6 15,-1-4-9-15,1-2 4 16,-4-4 1-16,-3-3-4 0,-2 1 4 15,-3-8 3-15,-2-3-5 0,0-1 13 16,0-5-9-16,-3 2-5 0,1 5 2 16,-2 7 2-16,-2 11-3 15,0 12 0-15,-3 5 2 0,0 2-4 16,-3 12-1-16,0 5 1 0,-2 7 0 15,3 2 4-15,0-3 0 0,2 0-2 16,0 2 0-16,1-5 0 0,3 5 0 16,1-1-2-16,-1 1 1 0,-2 4-70 15,4-2 19-15,-3-3-12 0,0 0-9 16,2-1 7-16,3-6 30 15,0-5-68-15,1-6-45 0,0-4 71 16,2-2-45-16,0-2-197 0</inkml:trace>
  <inkml:trace contextRef="#ctx0" brushRef="#br0" timeOffset="35491.03">15179 6174 541 0,'2'-4'0'15,"-1"-1"116"-15,3 1-35 0,-4 2 19 16,0-3-35-16,0 5-15 15,-1 0-9-15,-3 0-15 0,-1 0-4 16,0 5 6-16,-2 5 2 0,0 4-7 16,-1 6-1-16,-1 6-6 0,0 6-4 15,-5 9-7-15,-2 7 3 0,-4 6-5 16,-4 10-3-16,-5 4 0 15,0 0 46-15,-1-5-40 0,4-3 3 16,1-10 5-16,4-3 2 0,1-5-1 16,5-5-1-16,3-4-11 0,3-4-1 15,-1 1 0-15,2-4-3 0,0-5 2 16,2-3 2-16,2-6-6 15,2-5-16-15,1-3 11 0,1-2-7 16,-2-1 7-16,2-1-14 0,0 0-16 16,0-6-7-16,1-4-27 0,0-1-36 15,3-3-30-15,-2-3-88 0,1-2-271 16</inkml:trace>
  <inkml:trace contextRef="#ctx0" brushRef="#br0" timeOffset="35814.048">14800 6449 682 0,'-1'-4'0'0,"-2"4"238"15,3-3-164-15,0 2 4 0,0 0-4 16,0-1-24-16,4 2-9 0,4 0-3 15,5 7 6-15,4 4 10 16,3 7-13-16,1 10-3 0,0 4 5 16,-1 9-7-16,-4 8-21 0,0 2-9 15,0 2 1-15,-1-3-4 0,4-3-4 16,2-6 2-16,1-5 5 0,5-4-8 15,-3-5 4-15,1-6 1 0,-2-3-4 16,-3-3 2-16,-5-5 4 16,-5-1-7-16,-3-3-44 0,-6 1-39 15,-1-1-76-15,-3 0-8 0,-7-4-198 16</inkml:trace>
  <inkml:trace contextRef="#ctx0" brushRef="#br0" timeOffset="40812.334">17758 6283 585 0,'1'-12'0'0,"-1"0"238"15,0-3-147-15,-2 0-19 0,-4-2-17 16,-1 0-16-16,-1 2 3 0,-1 2-3 15,-3 3-2-15,1 0 3 0,-2 3-7 16,0 2-4-16,-1 1 4 0,1 3-4 16,-2 1-4-16,1 1-12 15,-2 8-2-15,-5 7-6 0,-4 7-2 16,-2 11 2-16,-3 9-1 0,0 5-3 15,1 3 4-15,5-1-3 0,3-1-4 16,5-5 4-16,5-5 2 0,3-2-6 16,4-2 4-16,2-3-1 0,2-3-1 15,0-3 0-15,8-6 1 16,2-1-7-16,5 0-8 0,0-6-20 15,1 1-8-15,1-5 36 0,1-3-21 16,3-6 4-16,0 0 23 0,3-8 0 16,1-5 0-16,0-1 0 0,1-5 1 15,1 2-2-15,-2-6 2 16,0 0-1-16,-4-3 0 0,-3 1 0 15,-4 6 1-15,-9 2-1 0,-1 7 0 16,-4 2 17-16,-1 4 6 0,-2 4-4 16,-2 0-4-16,-1 5-6 0,-1 10-2 15,0 2-5-15,-3 5-3 16,4 2 2-16,1-1 1 0,0-2-2 15,4-1 0-15,1-3 1 0,1-2-1 16,4-3-1-16,3-2-1 0,1-2-4 16,3-3 5-16,2-3 0 0,3-2 0 15,2 0 1-15,1-1 0 16,3-3 0-16,-1-6 1 0,0 3-1 15,-3-4 0-15,-1-4 0 0,-3 1 3 16,-5-5 4-16,0-1 8 0,-5-2-1 16,-2-3-5-16,-1 2 1 0,-2 0-5 15,-2 3 0-15,-7 2 4 16,-3 3-6-16,-3 3-2 0,-1 3 3 15,-4 3-3-15,1 1-2 0,-1 5 2 16,0 0-1-16,2 1 0 0,1 8-5 16,1-1-12-16,5 4-21 0,0 2-5 15,3 1-12-15,2 5-28 16,3 0-2-16,3 0-35 0,1-3-107 15,7-1-94-15</inkml:trace>
  <inkml:trace contextRef="#ctx0" brushRef="#br0" timeOffset="41280.361">18130 6595 661 0,'11'-20'0'0,"-4"1"332"0,-3 0-211 15,-4 3-14-15,0 2-29 0,0 2-16 16,-1 1-17-16,-2 5-7 15,-2 2-9-15,-3 2-8 0,0 4-2 16,-6 5-7-16,-5 7-10 0,-2 8 3 16,-1 3 1-16,1 3-9 0,2 2 6 15,1-4-2-15,5 1-1 16,5-3-30-16,1-7 8 0,6-1-11 15,1-5 8-15,0-2-6 0,1-1-6 16,4-3 12-16,1-2-1 0,2-2-1 16,2-1 11-16,2 0-7 0,-1-5-3 15,4-4 18-15,0-1 0 0,0-3 2 16,1-3 6-16,-2-3 0 0,0-3-1 15,0-2 1-15,-2-1 8 16,0-1-5-16,-1 3 10 0,0 0-11 16,-4 6-1-16,0 5 6 0,-4 8 0 15,-2 4-5-15,-1 13 8 0,-1 9 12 16,-6 7-1-16,-1 5-7 0,1-2-7 15,0-1-4-15,2-5 2 16,1-5-4-16,3-5-2 0,1-3 2 16,0-4-4-16,5-2-43 0,4-2 12 15,3-5-10-15,4 0-63 0,4 0-21 16,2-8-122-16,1-1-150 0</inkml:trace>
  <inkml:trace contextRef="#ctx0" brushRef="#br0" timeOffset="41519.374">18613 6379 478 0,'9'-17'0'0,"-7"8"325"15,-1 6-173-15,-1 3-42 0,0 0-17 16,-6 11-32-16,-8 5-11 16,-6 6 0-16,-5 6-15 0,-4 2-7 15,4 4-3-15,-2 4-5 0,0-4-11 16,3 2-2-16,0-2 0 0,2-4-4 15,1-1-3-15,2-5 0 0,2 0 5 16,4-5-7-16,1-4-38 16,3-3-4-16,3-5-17 0,3-2 20 15,0-4 6-15,3-1-27 0,1-4-28 16,5-6-25-16,0-4-65 0,3-3 23 15,-3 0-73-15</inkml:trace>
  <inkml:trace contextRef="#ctx0" brushRef="#br0" timeOffset="41724.386">18365 6425 420 0,'5'-29'0'0,"0"10"253"0,0 9-118 15,0 8-32-15,2 2-26 0,0 9 15 16,1 6-6-16,1 5-5 16,1 5 6-16,2 4-19 0,-2-1-18 15,0 1-7-15,0-3-15 0,-2-2-7 16,0-4-13-16,-1 2-1 0,4-3-4 15,-2-2-4-15,3 0-6 0,-5-5-21 16,0 0-32-16,0-2-8 16,-4 1-18-16,-1-3-27 0,-2 2-5 15,-2-5-47-15,-4-1-287 0</inkml:trace>
  <inkml:trace contextRef="#ctx0" brushRef="#br0" timeOffset="50267.875">9033 5640 366 0,'0'-3'0'15,"0"1"183"-15,0 1-69 0,0-2-24 16,-1 1 16-16,-1 2-26 16,-1-2-26-16,1 1-10 0,-3 1-1 15,-1 0-4-15,-1 1-10 0,1 4-7 16,-2 5-5-16,-1 1-4 0,1 2 4 15,-2 3 2-15,0 1-6 0,3 3-4 16,-4-1-1-16,3 5-2 0,-1-2 0 16,-1 2 5-16,2 0-6 15,-1-2 0-15,3 0 5 0,1 0-1 16,4 0-2-16,-1-5 7 0,2 2-2 15,3-1-1-15,2 0 3 0,3 1-4 16,0-1-3-16,1 3 5 0,0 11-6 16,0 6 6-16,-1 1 75 15,-1-2-61-15,2-8-21 0,-1-8 4 16,-1 1-10-16,2-3 1 0,-2-2 0 15,0-4 6-15,0-1-8 0,0 2 4 16,2-3 0-16,0 0-2 0,0-1 0 16,-1-3 3-16,2 1-5 15,-1-2 4-15,-3 0-2 0,2-2 0 16,-4-2 0-16,-3-2 0 0,2 0 0 15,-1 0-3-15,-2 0 3 0,3 0-6 16,-3 0 5-16,0 0-3 0,1 0-6 16,-1 0 8-16,1-3-8 15,0-2-8-15,-1-3-2 0,0 0-15 16,3 3-20-16,-2-4 8 0,1 2 5 15,-1 0 1-15,1-2 9 0,2 0-2 16,-1-3 8-16,1-1 16 0,-1-2 7 16,3-3 1-16,-1 1 3 15,-1-2 0-15,-1 0 0 0,-2 0 1 16,-1 4 6-16,0-2 7 0,0 5 3 15,0 2 2-15,0 5 6 0,0 3-2 16,0 2 0-16,0 0 2 0,0 0-8 16,0 8-13-16,0 6 0 15,-1 5 10-15,1 0-3 0,0 1-2 16,0-1 0-16,3 0 1 0,0 0-4 15,1-1 0-15,0-2-4 0,1-3-3 16,-1 2 0-16,0-2 3 0,0 0-4 16,-2-1 2-16,-1-3 2 0,-1-4-3 15,-1 3 0-15,-4-2 6 0,-1 0-5 16,-2 3 4-16,-3-3-4 15,-1 0-1-15,-4-1 0 0,-1 0 5 16,-4 0-7-16,-2 0 4 0,1-3-1 16,-2-2-1-16,4 0 0 0,3 0 7 15,3 0-7-15,0 0 0 0,6 0 1 16,2 0-10-16,-1 0-26 15,4 0-38-15,2-2-59 0,0-3-45 16,1-5-176-16</inkml:trace>
  <inkml:trace contextRef="#ctx0" brushRef="#br0" timeOffset="51328.935">9361 6241 604 0,'1'14'0'0,"0"9"184"0,-1 6-61 15,1 2-50-15,-1 1-26 16,0-3-3-16,0 0-7 0,0-3-15 16,0-2-10-16,0-2-1 0,0-2-2 15,-3-3-4-15,1 1-1 0,-1-3 1 16,-1-4-3-16,1-2-3 0,2-3 2 15,-1-3 2-15,2 0-2 16,0-3 5-16,0 0 4 0,0-2 17 16,-1-3 2-16,-1-5-16 0,1-3-12 15,-3-5 2-15,0-7-2 0,0-1-2 16,-1-3 2-16,1-3 0 0,2 1-2 15,-2-5 2-15,2-1-1 0,2 1 0 16,0-2 0-16,6 3-1 16,2 6 0-16,2 3 2 0,2 4 2 15,1 5-3-15,1 3 0 0,1 3 3 16,1 0-3-16,1 4 0 0,-1 1 17 15,-4 5-11-15,-1 1 1 0,-2 7-4 16,-1 7 5-16,-2 5 9 16,-5 7 3-16,0 3-6 0,-1 3-7 15,-3-3-2-15,-2 0-3 0,-3-4 2 16,-1-2-2-16,-2-3-2 0,1-1 0 15,-1-4 6-15,4-3-6 0,1-5 0 16,0-4 3-16,5-1-4 16,1-2 0-16,0 0-7 0,0 0-19 15,7 0 14-15,-2 0 1 0,4-2-8 16,1-3 4-16,0-2 1 0,1 0-1 15,2 2 12-15,-2 1 4 0,-1 1 0 16,-1 3-1-16,-1 3 1 0,2 6 0 16,1 6 10-16,-1 2-5 15,1 4-2-15,-3-1-1 0,0-1 0 16,-3 0-2-16,-2-2 0 0,-3 0 6 15,0-1-3-15,-8-2 9 0,-3 1 5 16,-4-2-4-16,-3-1-3 0,1 2-2 16,-2-2-7-16,-3-1 3 15,4-2-3-15,1-2-2 0,1-1 2 16,4-3 0-16,2-2-2 0,1-1 1 15,1-3-1-15,1-2-12 0,1-2 2 16,-1-2-9-16,3 1-7 0,-1-2 7 16,1 1-11-16,2-1-30 15,2 0-22-15,0 1-52 0,4 1-195 16,3 2-258-16</inkml:trace>
  <inkml:trace contextRef="#ctx0" brushRef="#br0" timeOffset="52545.005">9718 6478 604 0,'9'-14'0'0,"-1"-3"262"16,-1-2-147-16,0 4-29 0,-1-3-20 15,-3 2-20-15,-2-1 1 0,-1-1-5 16,0 0-6-16,-4 1-4 0,-1 3-6 16,-2 0-12-16,2 5-7 15,0 4 6-15,-3 4-3 0,3 1-6 16,-2 3 1-16,-1 9-6 0,0 7-4 15,-2 7 7-15,2 5-2 0,2-2 0 16,0 1-7-16,4-5 5 0,2-1-3 16,0-3 8-16,2-4-6 15,6-3-3-15,0-3 6 0,2-2 0 16,1-3-5-16,3-3 7 0,-2-2 0 15,1-1-2-15,2-3-2 0,-3-6 2 16,1-2 0-16,2-3 0 0,-2-2 2 16,-2-4-3-16,-1 0 2 0,-1 0 2 15,-2-3-3-15,-3-1 0 16,-2-1 7-16,0-4-7 0,-1-2 0 15,-1 0 4-15,1-3-5 0,-1 0 2 16,1 0-1-16,1 0 0 0,-1 5 0 16,-1 5 0-16,2 7 0 15,-2 6 0-15,0 7 3 0,0 4-4 16,0 2 2-16,0 13-4 0,0 10-5 15,0 11 12-15,0 4-1 0,0 1-4 16,0-1 2-16,2-2 1 0,1-4-3 16,1-2 2-16,-1-6 0 0,2-6-2 15,0-2 2-15,1-3-2 0,2-2 0 16,-1-4 1-16,4-3 0 15,-2-4-17-15,2-2 4 0,0 0-1 16,-1-5-5-16,1-3 10 0,-1-6 2 16,0-1 0-16,-2-3 5 0,-2-5 3 15,-1-1-2-15,-1-7 1 0,-3-2 0 16,3-2 0-16,-3-5-1 15,3-1 0-15,0 0-3 0,-3 1 5 16,1 0-2-16,-1 3-1 0,-1 3 3 16,3 5-1-16,-1 4 0 0,-1 8 0 15,0 5 2-15,-1 5-1 0,2 5 4 16,-2 2-3-16,1 8-2 15,1 13 0-15,-2 13 0 0,2 9 22 16,0 3-10-16,-1-1-5 0,3-2-1 16,0-5 4-16,0-4-7 0,-1-8-2 15,3-2 3-15,-1-6-4 0,3-1 0 16,0-5 0-16,0-3 1 0,2-2-2 15,0-2 2-15,3-2 0 16,0-3-2-16,0 0-15 0,0-7 5 16,0-3-9-16,1-4 7 0,-3-1 4 15,0-3 2-15,-1-3 3 0,-2-1 0 16,-3-3-2-16,-3 0 5 15,-1-2-2-15,-1 0-4 0,0 1 4 16,-1 6-2-16,-1 3-3 0,0 8 8 16,0 4 0-16,1 5 1 0,-2 10-1 15,-1 14-9-15,0 5 3 0,-1 6 10 16,2 2-6-16,0-4 1 15,3-1 2-15,0-7-2 0,3-4 0 16,0-3 2-16,1-8 0 0,1-1-2 16,0-4 1-16,2-2 0 0,0-2 0 15,0-1 0-15,2-2 0 0,1-5 0 16,2-5 0-16,1 0 0 15,1-5-44-15,3 0 15 0,-3-2-7 16,-1-3 12-16,1-2 22 0,-1-1 2 16,1-4 0-16,-2 3 0 0,-4 3 3 15,-2 7-3-15,-3 6 0 0,-1 8 10 16,-2 3-1-16,0 12-2 15,0 9 8-15,-2 7 2 0,1 3-6 16,-2 2-6-16,0-4-6 0,3-3 2 16,0-5 3-16,0-4-5 0,0-2 2 15,3-5-3-15,1-3-22 0,6-5 4 16,-3-3 1-16,0 0-17 15,3-2-19-15,0-3-33 0,-2-6-25 16,-2 1 58-16,-5-4-549 0</inkml:trace>
  <inkml:trace contextRef="#ctx0" brushRef="#br0" timeOffset="52712.014">9876 6096 658 0,'14'-12'0'0,"8"-2"105"0,3-4 11 16,0-5-21-16,6-2-28 0,1-4-18 15,5-1-18-15,2 0-20 16,0 0-9-16,0 2-3 0,-4 3-12 16,0 6-44-16,-4 2-65 0,-8 3-149 15</inkml:trace>
  <inkml:trace contextRef="#ctx0" brushRef="#br0" timeOffset="54317.106">9458 7204 762 0,'0'0'0'15,"0"-1"211"-15,0 1-129 0,0 0-18 16,0-1-19-16,0-1-12 0,1-1 4 15,3-2 10-15,-2 0 3 0,1-3-11 16,1 0-6-16,0-3-8 0,0-3-6 16,-1 0-9-16,2-4-2 15,1-1-5-15,-3-2-2 0,1-4 3 16,0-3-3-16,1-4-1 0,-1-1 0 15,0-1 3-15,-1 2-4 0,0 6 2 16,-2 7 0-16,0 9-1 0,-1 7 0 16,0 3 5-16,0 0-5 15,0 7 0-15,0 15-3 0,-1 7 2 16,-2 8 2-16,0 0 1 0,2-4-4 15,1-2 4-15,0-10-2 0,5-3 0 16,2-6-5-16,2-3 5 0,4-2-4 16,2-3 5-16,2-4-2 15,0 0-8-15,0-4 2 0,-4-5-6 16,1 1 0-16,-3-1 11 0,-3-1 2 15,1 0 0-15,-4-2 0 0,-1-2-1 16,1-3 0-16,-2-2 2 0,0-3 1 16,0-2-2-16,1-3-2 15,-1-3 1-15,1-2-8 0,2-5 7 16,-1 4 4-16,-3 1-4 0,0 9 3 15,-2 5-1-15,1 5 0 0,-1 6 0 16,0 4 7-16,0 1-2 0,0 5 5 16,-1 12-10-16,0 8 0 15,0 12 0-15,-1 4 0 0,2 0-2 16,-3 2 4-16,1-5 1 0,0-3-3 15,0-4 0-15,0-7 1 0,-1 2-2 16,0-7 2-16,0 0 1 0,0-5-3 16,1-3 2-16,-1-2-1 0,2-3-6 15,0-2 2-15,0-2-10 16,1 0-11-16,0 0 16 0,0-6-3 15,3-5-5-15,3-6 15 0,-1-3-3 16,1-4-5-16,2-2 4 0,0-3-2 16,-1-2-7-16,3 1 11 0,-3 1-2 15,0 2-1-15,-1 8 9 16,1 3-4-16,-1 9 1 0,1 6 0 15,-2 1-3-15,2 10-2 0,-1 8 9 16,0 5-1-16,-2 2-3 0,2 0 2 16,-2-3 3-16,1-5-5 0,2-2 2 15,0-5 0-15,1-2-2 16,5-1 1-16,-1-3 0 0,3-4 1 15,0 2-1-15,-1-2 3 0,2 0-3 16,-1-5 0-16,0 0 3 0,2-4-3 16,-2-3 0-16,0-1 1 0,1-2-1 15,-2-1 0-15,-3-1 1 0,-1-2-2 16,-3-2 2-16,-1 1 2 15,-3-2-3-15,0 0 0 0,-2-1 4 16,-1 0-5-16,-1 3 2 0,-4 3 2 16,-1 6-4-16,1 5 2 0,-3 4 8 15,1 2-8-15,-1 6-2 0,-2 6 0 16,2 5-2-16,-1 7 3 15,1-2 0-15,1 2 0 0,1 0 1 16,1-2-1-16,2-1 0 0,1-5-1 16,2-2 1-16,0-5-8 0,2 1 3 15,1-8-4-15,0 0-4 0,2-1 6 16,-1-1 3-16,4-3-5 15,1-3-2-15,1-5-5 0,3 1-2 16,-1-3 7-16,1-1 3 0,1-1 0 16,-3 0 1-16,2-2 3 0,-2 5 0 15,-1 0 6-15,-1 2-1 0,-4 6-2 16,0 3 2-16,0 3 7 15,-1 11 3-15,-1 6 9 0,-1 6-2 16,-2 1-9-16,0-3-1 0,0-5-1 16,0-4 3-16,0-2 1 0,-1-5 0 15,0-4 2-15,1-1-5 0,0-2-2 16,0 0-7-16,0-5 1 15,4-3 0-15,1-5-22 0,1-2 4 16,2-2-9-16,-1-1 2 0,4-2 17 16,-1-2 2-16,0 0-1 0,-1-4 6 15,1 2 1-15,1 2 0 0,1 3-3 16,-1 6 4-16,0 5-2 15,-3 6 2-15,2 2 15 0,-1 11 10 16,-2 8 4-16,0 4-6 0,-4 4-11 16,1 0-7-16,2-5-2 0,-4-4-5 15,5-5 2-15,2-3-2 0,1-5-51 16,2-1 38-16,-4-4-108 0,-4 0-11 15,-2-5 49-15,-2-2-225 16</inkml:trace>
  <inkml:trace contextRef="#ctx0" brushRef="#br0" timeOffset="54511.117">9551 6854 640 0,'20'-18'0'0,"7"-1"323"15,3-3-242-15,1-2-26 0,-2 3-30 16,-1-1-18-16,-1 4-11 0,3-1-49 16,-2 3-27-16,2 2-28 0,-5-2-135 15,-1 4-238-15</inkml:trace>
  <inkml:trace contextRef="#ctx0" brushRef="#br0" timeOffset="55112.152">10445 6842 930 0,'0'0'0'0,"0"0"246"16,0 0-182-16,1 0-22 0,5 0-17 15,1 0 10-15,6-1-4 0,0-4-12 16,2-3-3-16,2 0-4 0,-2-4-3 16,3 2-1-16,-2-2-2 15,1 1-8-15,0 2 4 0,1 0 0 16,-2 1-2-16,2 1-66 0,-2 1-13 15,-1 1-28-15,-3 2 11 0,-4 3-38 16,-5 0-133-16,-3 0-32 0</inkml:trace>
  <inkml:trace contextRef="#ctx0" brushRef="#br0" timeOffset="55334.164">10562 6813 913 0,'2'4'0'0,"0"6"154"0,-2 6-54 15,0 10-24-15,0 5-9 0,0 5-12 16,0 3-18-16,0-3-10 0,-1 0-8 16,1-5 6-16,-3-3-13 15,3-5-9-15,0 0 3 0,0-4-4 16,0-2-4-16,0-2-11 0,0 1-52 15,2-4-68-15,1 0-28 0,1-3-149 16</inkml:trace>
  <inkml:trace contextRef="#ctx0" brushRef="#br0" timeOffset="55839.193">10749 7110 780 0,'10'-12'0'0,"4"0"200"16,-2-2-145-16,1-1-18 0,-1 0-2 15,-2 1-1-15,-2-1-5 0,-4 1 6 16,-2 1 6-16,-2 2 7 0,-4 1-3 16,-2 3-14-16,-1 3-9 0,-3 4-5 15,0 2-6-15,-3 7-7 16,0 8-6-16,-1 9 4 0,2 1-2 15,2 4 0-15,1-2-4 0,5-4-6 16,1-3-4-16,3-5 10 0,5-5 1 16,1-2 1-16,4-4 1 0,3-3 1 15,3-3 0-15,1 0 0 16,3-3 1-16,-1-6-2 0,2-4 0 15,-1 0 0-15,0-3-29 0,3 0 24 16,-3-4 3-16,0 1 0 0,-5-2 6 16,-3-2-2-16,-5-1-1 0,0-3 0 15,-4-2 4-15,-1-3-6 16,0-3 4-16,0-2-2 0,-1-1 0 15,3 1 0-15,-1 4 1 0,-1 10-1 16,0 9 0-16,-1 8 1 0,-1 6-1 16,0 9 0-16,1 16 3 0,-1 13-3 15,0 8 8-15,-1 2-7 0,-2-1-1 16,0-5 0-16,0-3 4 15,0-4-5-15,3-7 2 0,0-4-1 16,0-5 0-16,6-4-53 0,-1-5-15 16,1-2-12-16,1-4-13 0,0-2-44 15,-1-2-244-15</inkml:trace>
  <inkml:trace contextRef="#ctx0" brushRef="#br0" timeOffset="56384.224">11220 6915 608 0,'0'-4'0'0,"-4"4"339"0,-3 0-216 16,-2 10-47-16,-2 5-21 0,-2 5 4 16,3 1-21-16,2 1-12 0,-2-1-3 15,6 1 4-15,-1 0-4 0,1-2-5 16,2-1-4-16,1-1-6 15,0-2-8-15,1-3 0 0,3-2 4 16,0-2-5-16,4-2 0 0,0-3 1 16,0-2-25-16,5-1 12 0,2-1 4 15,0-3-9-15,3-6-9 0,1-4 7 16,-1-3-1-16,2 0 10 15,1-4-14-15,-5 1-6 0,-1-1 19 16,-2-3 6-16,-4 3-2 0,1-1 10 16,-4 6-4-16,-2 4-1 0,-1 6 5 15,-2 2 0-15,0 3 0 0,2 0 7 16,-2 1-4-16,0 9-5 15,0 3 0-15,0 1 10 0,0 2-10 16,0-1 0-16,2-3 5 0,1-2-5 16,2-1 0-16,2-2 0 0,1-3 0 15,1-1 0-15,2-1 1 0,1-2-1 16,3 0 0-16,0-4 39 0,-1-4-19 15,-3 1-12-15,-3-3-5 16,-4-4 7-16,-1 2 10 0,-2-3-1 16,-1 2 1-16,0-3-2 0,-1-1-4 15,-5 3-5-15,2-4 0 0,-3 5-5 16,-4 2 2-16,1 4 2 0,-4 2 2 15,-3 3-7-15,-2 2 1 16,0 3-2-16,1 3-4 0,2 2-51 16,2 2-35-16,2-1-46 0,2 2-29 15,-1-1-179-15</inkml:trace>
  <inkml:trace contextRef="#ctx0" brushRef="#br0" timeOffset="66315.792">3608 7631 377 0,'4'-3'0'0,"-2"-2"144"15,-2 0-29-15,0 1-28 0,0-2 6 16,0 0-6-16,0 1-27 0,-2 3-12 15,0-3-1-15,0 2-17 16,-1-1-4-16,1 0 4 0,1 2-2 16,0-2-5-16,-1-1-8 0,1 1 5 15,-2-2-4-15,0 1 0 0,1-1-1 16,-4-2-2-16,0-1 0 0,-2-1 3 15,-2 0-3-15,0 0-4 16,-2 2 4-16,-1 1 0 0,-2-3 0 16,-2 2-2-16,0-1-5 0,0 0-1 15,-1-1 4-15,-1 0 0 0,-4 1-2 16,-3-3 1-16,1 0 1 0,-5 2 2 15,2-2-5-15,0 4 1 16,-3-1 0-16,2 5 0 0,2 2-3 16,0 1-2-16,-1 1 1 0,2 0-1 15,-2 7-4-15,-2 1 4 0,-3 1-1 16,0 3-1-16,2-2 0 0,3 0 1 15,3-1-1-15,1 1 0 16,3-3 2-16,0 1-3 0,2-2 2 16,-1 2 1-16,2-1-3 0,-1 4 2 15,1-1-1-15,2-2 0 0,1 2 0 16,2 0 1-16,1-1-1 0,2 0-1 15,2 2 0-15,-1 0 0 16,-2 2 2-16,1 1 0 0,-2-1-2 16,2 3 2-16,-2-2-1 0,2 3 0 15,0-2 0-15,-3 4 1 0,-4 2-2 16,-3 0 2-16,3 2 2 0,0-3 4 15,6 3-1-15,1 0-6 0,0-1 0 16,1-2 0-16,1 1 2 16,1-1-3-16,3 2 2 0,-2-1 0 15,5-1-1-15,-3 2 0 0,0 0 0 16,4 1-1-16,0 0 2 0,0 0 0 15,2-3-1-15,1-3 0 0,1 2 1 16,2-4-1-16,1 0 0 16,0-1 4-16,1 0-3 0,2 2 5 15,1 1 1-15,4-1-5 0,-1 0 6 16,4-2-3-16,-1 1-2 0,3-1 2 15,1 2-2-15,1-1-4 16,-1-2 2-16,1-1 4 0,-1 1-5 16,-3-1 0-16,-1 0 0 0,-1 0 9 15,-1 0-11-15,-4-2 4 0,1-3 2 16,0 0-1-16,2 1-2 0,5 1-2 15,5 1 1-15,5-4 0 0,2 0 25 16,3-2-22-16,-1-1-3 0,-1-1 0 16,0-2 0-16,-3 1 10 15,-1-1-11-15,-3 0 1 0,-2 0 3 16,2 0-5-16,0-3 4 0,-1-3 0 15,2 1-3-15,0-1 2 0,0 2 1 16,0-2-2-16,3 2 0 0,0 1 2 16,3-2-2-16,-1 3 0 15,-2-2 1-15,-3 1-2 0,-6-2 2 16,0 0 1-16,-2 0-2 0,-1 3 0 15,-2-1 2-15,2-2-2 0,-1 3 0 16,-1-3 6-16,2 2-4 0,-1-1 2 16,-2-1-2-16,1-1-1 15,-1-1 4-15,1-1-2 0,1 0-2 16,1-1 5-16,0 1-5 0,0-2-2 15,-2 1 2-15,1-3 14 0,-3 0-10 16,0 1 7-16,-2 2-6 0,-3-2 0 16,0 1 7-16,-2 2-5 0,0-4-5 15,-1 0 7-15,-2 0-3 16,0-2-6-16,1-1 7 0,0-2-5 15,-1 0-3-15,1 0 0 0,-2 0 4 16,3 0-4-16,1 1 0 0,-2 2 4 16,-1 1-4-16,1 1 0 15,-1 0 8-15,-1 1-4 0,-1-1 5 16,-1 1-1-16,0-4-2 0,0-2 2 15,-2 0-2-15,-1-4-3 0,1-1 3 16,-1 1-4-16,3-2-3 0,-3 2 2 16,0 3 4-16,0-1-5 0,-1 2 0 15,-2-1 10-15,0 0-7 16,-4 0 1-16,-3 0-1 0,-2 1-3 15,-2 0 0-15,2 2 6 0,1 0-10 16,0-2 6-16,2 0-1 0,-2 4-2 16,0-3 2-16,-2 7 1 15,3-2-3-15,-1 0-7 0,-1 4-35 0,-1 2-28 16,-3 5-1-16,-2 0-19 15,-2 0-18-15,-1 5-4 0,1 4-18 16,-2 2-61-16,-1 0-58 0,-2-2-232 16</inkml:trace>
  <inkml:trace contextRef="#ctx0" brushRef="#br0" timeOffset="88358.053">20258 7324 558 0,'-18'-11'0'0,"1"2"244"16,-1 1-137-16,0-3-44 0,-1-2 13 16,1 1-6-16,0 1-24 0,1 2-10 15,-1 3-19-15,0 2-7 16,-2 3-6-16,-4 1 6 0,-7 7 0 15,-3 9 5-15,-8 4 7 0,-5 8-6 16,-9 8 0-16,-2 8 1 0,-3 8-8 16,1 6 5-16,2 10-3 0,2 5-5 15,6 3-8-15,5 2 4 16,10-3 9-16,6-4-14 0,7 1 6 15,4 3 1-15,8-6-4 0,10-6 0 16,12-8 2-16,12-9-2 0,13 1 0 16,4 5 3-16,8-2-5 0,6 1 4 15,3-6 8-15,6-10-12 16,2-4 4-16,2-8 2 0,0-12-4 15,1-6-1-15,-2-9 1 0,-3-11 0 16,-4-7 0-16,-7-4 3 0,-5-4 2 16,-9-3 4-16,-7-1-4 0,-6-7 2 15,-6-8 17-15,-7-2-6 0,-4-10-5 16,-4-6 5-16,0-5-2 15,-3-8 2-15,-1 3 0 0,-1-1-12 16,-1 1-6-16,-8 6 0 0,-1 4 9 16,-8 1-9-16,-6 7 0 0,-6 5 4 15,-6 8-6-15,-6 11 3 0,-4 6-2 16,-1 10-11-16,-1 4 1 15,6 10-13-15,2 5-34 0,1 3-38 16,2 9-67-16,-3 3-75 0,-2-3-145 16</inkml:trace>
  <inkml:trace contextRef="#ctx0" brushRef="#br0" timeOffset="89986.146">18065 7536 719 0,'5'-16'0'16,"-1"3"265"-16,-3 1-160 0,-1-1-37 15,0-1-13-15,-3 0-9 16,-5 1 0-16,-4 1-10 0,-3 5-6 16,-4 7-7-16,-3 2-8 0,-3 14-8 15,-2 12 6-15,0 10-5 0,1 6-7 16,3 8 9-16,3 3-10 0,2 3 0 15,6 2 0-15,4-3 8 0,5-4-9 16,6-5 2-16,7-7 2 16,5-4-4-16,7-6 0 0,5-7-1 15,2-7-17-15,7-5 19 0,1-5 0 16,0-7-33-16,3-1 29 0,-6-8-3 15,-1-5-1-15,-5-3 7 0,-3 0-1 16,-2-5-3-16,-5 0 5 16,0-4 0-16,-4-3 2 0,0-2-2 15,-2 2 3-15,-5 2-4 0,0 8 2 16,-5 7 3-16,-2 6-4 0,0 5 0 15,-1 1 39-15,-7 12-32 0,-1 9-8 16,-3 5-1-16,0 6-3 16,3-3 10-16,2-2-5 0,3-3 0 15,4-5-1-15,0-4-1 0,5-4-2 16,3 0 6-16,2-6-3 0,2-3 0 15,4-2 2-15,2 0-2 0,0-5-22 16,3-6 18-16,0-1-2 16,-1-3-4-16,-1-2 13 0,-2-3-3 15,0-4-3-15,-1-2 8 0,-2-3-2 16,-1-3-2-16,-1 0 0 0,1 2 2 15,-4 4-3-15,-3 7 1 0,-2 12 1 16,-3 2-2-16,-1 5 2 16,0 9-2-16,-6 6-4 0,1 12 10 15,-1 2-4-15,0 3-2 0,4-1 2 16,-1-3 0-16,3 0-2 0,0-6 2 15,3-4 3-15,2-2-7 0,4-4 5 16,0-3-2-16,2-6 0 16,2-2 0-16,3-1-1 0,-2-2-3 15,4-5 8-15,-2-5-3 0,1-5-1 16,-1-4-3-16,-1 1 5 0,-3-7-4 15,-1 1 4-15,-2-4 0 0,-5-3-3 16,-2 1 2-16,-1 1 3 0,-1 3-5 16,-1 8 1-16,1 5 0 15,0 7 0-15,0 6 0 0,0 2 8 16,0 5-10-16,0 14-11 0,1 8 11 15,3 7-1-15,2 7 6 0,-2-4 1 16,0-3-8-16,1-2 8 0,-1-6-5 16,0-4-13-16,0-6 14 15,2-2 0-15,0-3-7 0,6-4 11 16,1-5-4-16,1-2 0 0,2-2-2 15,0-5-1-15,1-4-106 0,0-3 41 16,0-2-21-16,-1-5-61 16,-3-5-27-16,-1-5 8 0,-3-5 67 15,-2-8 78-15,-1-2 21 0,-1-2 6 16,-1-6 103-16,-3 3-32 0,-2 3 21 15,1 8 16-15,0 10-22 0,0 8-9 16,0 10-23-16,1 3-22 0,1 3 3 16,2 6-2-16,0 8 4 0,0 13 4 15,-1 14 16-15,-3 8-16 16,0 10-8-16,-6 1-13 0,1 0-5 15,-2-3-7-15,-3-6 2 0,2-6-4 16,-2-9-10-16,2-4 2 0,0-8 6 16,4-5-8-16,1-7 2 15,3-5 2-15,0-1-4 0,0 0-9 16,5-6-16-16,7-6 11 0,1-2-5 15,2-7-16-15,2-4-5 0,-3-2 27 16,3-4 3-16,0 2 1 0,0-3 13 16,-1 7-2-16,-1 4-2 15,1 9 1-15,-4 7 7 0,-2 5 7 16,1 13 13-16,-3 9-4 0,1 6-3 15,-3 1-7-15,-2 3-6 0,-4 0-7 16,0-6 0-16,-4-1 19 0,-9-4-5 16,-3-1 2-16,-6-3-11 0,-3 0-7 15,-2-4 4-15,-1-1 3 0,1-2-7 16,2-4-47-16,2-2-23 15,4-2-62-15,5-2-23 0,3 0-114 16,3-5-481-16</inkml:trace>
  <inkml:trace contextRef="#ctx0" brushRef="#br0" timeOffset="90680.186">19328 7660 578 0,'-14'-6'0'16,"0"2"281"-16,2 0-148 0,4-2-31 16,1 2-8-16,3-1-22 0,3-1-13 15,1 3-15-15,0-1-15 0,0 2-19 16,0 2-6-16,0-1 11 15,0 1-7-15,0 0-6 0,1 0 1 16,5 9-4-16,1 3-3 0,3 3 8 16,7 1-1-16,2 3-4 0,4-3 2 15,4 2 5-15,1-2 0 0,0 2 0 16,0-1 3-16,-1-2-6 15,0-2 5-15,-5-2-3 0,-2-2-7 16,-5-4 4-16,-2 0 4 0,-1 1-8 16,-3-2 4-16,0-2 1 0,-5 0-5 15,-1-2 4-15,1 1-1 0,-1-1-1 16,-2 0 0-16,2 0-1 15,-2 0 0-15,-1-5 2 0,0-5 9 16,-1 1-13-16,-5-1 6 0,1-3 2 16,1 2-6-16,1-1 2 0,-1 4 2 15,2 2-4-15,2 3 2 0,0 2 2 16,0-1-3-16,3 1-5 15,0 0 8-15,-2 1-6 0,1 0 4 16,2 0-5-16,0 6 3 0,0 6 1 16,0 1 0-16,0 2 0 0,0 2 3 15,-1-2-1-15,0-2-2 0,-1 0 0 16,0-4 2-16,-2-1-3 15,0-2 2-15,0 0 1 0,-4-3-4 16,-1 2 4-16,-4-1 3 0,-3-2-7 16,-1 2 4-16,-1-1 14 0,-1 2-12 15,-2-2 4-15,0 2-6 0,4 0-4 16,-1 0 4-16,0-1-6 0,0-2-137 15,0 3-23-15,-3 0-102 16</inkml:trace>
  <inkml:trace contextRef="#ctx0" brushRef="#br0" timeOffset="98190.616">21835 7454 497 0,'0'-8'0'0,"3"5"186"16,-2-2-99-16,0 3 24 15,-1 1-44-15,0 1-18 0,0 0-2 16,0 0-1-16,0 0-5 0,2 0-14 16,-2 1-4-16,0 3-9 0,-2 5 23 15,-1 3-3-15,-4 2-12 0,-1 7 2 16,-1 4 3-16,-5 3-12 0,0 2-6 15,-1-1 3-15,-3 3-6 16,2 0 0-16,1 2-1 0,1-3-3 16,2 0-4-16,0-4 4 0,2-1 1 15,1-2-3-15,-2 1 0 0,2-3 4 16,1-3-6-16,0-1 4 0,0-2-2 15,4-3 1-15,1-1 0 16,-1-4-2-16,4-4-6 0,-3 0 9 16,3-2-4-16,0-1-12 0,0-1 4 15,0 0 2-15,0 0-10 0,0 0 5 16,2-3-6-16,0 3-10 0,2-4-3 15,-1 1-18-15,0-2-34 16,3-2-15-16,-2 1-29 0,-1-2-144 16,-3 0-46-16</inkml:trace>
  <inkml:trace contextRef="#ctx0" brushRef="#br0" timeOffset="98551.636">21597 7607 691 0,'-1'-4'0'15,"1"0"266"-15,0 1-168 0,1 2-22 16,0 0-22-16,1 1-13 0,0 0 2 15,2 0 3-15,0 5 7 16,3 3-5-16,2 6-7 0,2 3 1 16,0 3-3-16,-1 5-12 0,3 1-7 15,-3 1-4-15,1 2-6 0,0-4-10 16,2-1 0-16,0-2 10 0,-1-2-6 15,1-3-5-15,-1-1 2 0,0-6-2 16,0 2 2-16,1-3 5 16,0-1-9-16,-1-3 4 0,-1 0 0 15,-5-3-2-15,-1 1-39 0,-4-1-23 16,-1-2-55-16,0 2-23 0,-1-2-22 15,-9 0-266-15</inkml:trace>
  <inkml:trace contextRef="#ctx0" brushRef="#br0" timeOffset="103445.916">21203 8086 211 0,'3'-5'0'0,"0"-1"144"15,0 2-84-15,1-2 14 0,0 1-11 16,0-1-15-16,-1 1-11 0,-1 1-2 16,-1 1 0-16,-1-2 0 15,0 3 6-15,3 2-2 0,-2-3-1 16,2 3 11-16,-3-1 0 0,0-1 5 15,0 1-5-15,1 1-5 0,0-1 6 16,-1 1-7-16,0 0-7 0,0-2-3 16,1 1-5-16,0-3-11 0,1-1-4 15,2 0 5-15,-1-2-8 16,1 1-1-16,-1-1 9 0,2 0-5 15,-1 2-7-15,-1-1 13 0,1-1-9 16,0 0 1-16,-2-1 4 0,2 3-2 16,-1-1-3-16,-1 0 6 0,0 1-1 15,-1 2-7-15,-1 1 7 16,0 2-4-16,1 0-4 0,-1 0 9 15,0 2-10-15,-6 8-10 0,-3 9 8 16,-4 9 4-16,-1 4-11 0,-3 5 6 16,1 1 8-16,0 0-11 0,-2 0 0 15,0-2 13-15,0-2-11 16,2-3 8-16,2-1-6 0,-1-1-6 15,3 0 4-15,0-1 1 0,1-2-2 16,1-2 4-16,0-2-4 0,1-3-2 16,1 0 2-16,1-3 0 0,0-3-1 15,1-1 0-15,2-2 1 0,0-3-1 16,0 0-10-16,2-3 4 15,1-1-14-15,1-2 4 0,0-1-11 16,0 0-21-16,0 1 5 0,0-1-16 16,1 0-33-16,2-5 7 0,2-6-24 15,1 1-85-15,1-2-68 0,-4-2-125 16</inkml:trace>
  <inkml:trace contextRef="#ctx0" brushRef="#br0" timeOffset="103867.94">21053 8053 628 0,'-2'-11'0'15,"2"1"311"-15,0 3-209 0,0 2-27 16,0-2-5-16,2 4-22 0,-2-1-11 16,0 2-1-16,0 1 7 0,0 1-12 15,0 0-19-15,0 0-2 0,3 8-8 16,0 4 4-16,2 7 22 15,4 5-9-15,3 3 0 0,3 2 5 16,4 2-5-16,2-1-1 0,2 1 4 16,2-2-5-16,-2-1-6 0,-1-3 9 15,1 0-15-15,-2 1-7 0,-1-2 4 16,0-2 7-16,-2-2-11 15,-2-1 4-15,0 0 3 0,-2-2-8 16,0 0 6-16,-1-1-2 0,-2-3-1 16,2-1-10-16,-2-2-7 0,-2-3-15 15,-2-3 5-15,-2 2-12 0,0-4-27 16,-3 0-6-16,-2 1-21 0,1-3-40 15,-1 1-23-15,-3-1-59 16,-4 0-293-16</inkml:trace>
  <inkml:trace contextRef="#ctx0" brushRef="#br0" timeOffset="110300.308">16024 6917 457 0,'-3'-8'0'0,"1"0"225"0,0-1-139 16,-3 4 2-16,2 0-12 16,0 1-7-16,-2 1-17 0,4 1-6 15,1 0-2-15,-3 1-4 0,3-1-3 16,0 2 5-16,0-1-6 0,0 0-3 15,0 1-2-15,0 0-9 0,0 0-12 16,0 0-10-16,5 0 0 16,6 4 5-16,2 1-8 0,1 6 4 15,1 0 1-15,2 3-4 0,-1 0 4 16,-1 1 4-16,0-1-10 0,-2 2 8 15,0-2-2-15,1 1 2 0,-2 3 6 16,0 3-5-16,2 0-1 16,-4 1 1-16,1 0 1 0,1-1-9 15,-4 1 6-15,-1 0 3 0,0-3-10 16,-2 1 8-16,-1 0 2 0,-2-1-7 15,-2 5 2-15,0 2 13 0,-4 1-14 16,-3 3 0-16,0 0 8 16,0 0-8-16,-1-3 0 0,0-2 4 15,4-4-4-15,1-1 0 0,2-6 1 16,0-3-3-16,1-3 4 0,0-2-4 15,0-2-24-15,0 0 1 0,1 1-8 16,2-2-36-16,-1 1-4 16,-1-4-12-16,0 0-47 0,-1 0 4 15,0 0-108-15,-3-5-256 0</inkml:trace>
  <inkml:trace contextRef="#ctx0" brushRef="#br0" timeOffset="110590.325">16098 7441 627 0,'0'-4'0'15,"0"4"306"-15,0 0-247 0,0 0-14 16,2 10-7-16,0 4 22 0,1 3-12 16,-2 5-7-16,3-1-8 15,-1-1-1-15,0 0-12 0,1-4-4 16,0-3-3-16,3-1-3 0,-2-4-4 15,3-3 0-15,0 0-1 0,0-2-2 16,0-2 0-16,-1-1 0 0,1 0 0 16,2-10-3-16,0-2 0 15,4-5 5-15,1-5-6 0,1-2 2 16,-1-4 1-16,0-1-2 0,1 1-26 15,-3 5-3-15,2 1-34 0,-3 9-4 16,-2 3-35-16,-2 7-106 0,-5 3-149 16</inkml:trace>
  <inkml:trace contextRef="#ctx0" brushRef="#br0" timeOffset="112639.442">15503 7957 697 0,'1'0'0'0,"0"0"299"0,4 9-254 15,3 13-30-15,4 10 55 0,3 6-27 16,2 2-25-16,-1-3 0 15,-1-5-10-15,-3-4-4 0,-3-4 5 16,-3-3 1-16,-2-4-1 0,-3-2 11 16,-1-1-5-16,0 0-1 0,0-3-1 15,-2-4-4-15,0-5-8 0,2 0 10 16,-1-2-2-16,1 0 9 15,-4-2 10-15,-4-9-18 0,-1-4-10 16,-1-5 0-16,2-5 7 0,0-5-9 16,-2-4 4-16,5-7-1 0,0-1-1 15,0-4 0-15,2-2 0 0,1 0-2 16,-1-1 1-16,1 0 2 15,-1 3-2-15,2 4 1 0,1 4 2 16,4 5-4-16,2 4 3 0,5 2-2 16,3 3-5-16,2 4 11 0,0 7-3 15,1 6-3-15,-1 7 2 0,1 3 9 16,-3 10-6-16,0 3 2 15,-4 6-2-15,-3 2-2 0,-3 4 5 16,-4 3-2-16,-1 3-4 0,-7 2 7 16,-1-1-10-16,-3 0 3 0,0-6 5 15,3-4-7-15,3-6-9 0,2-7-2 16,4-3-2-16,0-6-18 15,0-3 12-15,2 3-3 0,-1-3 13 16,1 0 1-16,3 0 7 0,0-2-1 16,3-4 6-16,3-1 0 0,2-2-4 15,0 0 2-15,1 3-3 0,0 2 3 16,1 4-1-16,3 2 0 0,0 7 0 15,1 8 1-15,-1-1 3 16,-2 4-1-16,-4 1 5 0,-2-1 1 16,-3 3-7-16,-2 0 4 0,-1-1-2 15,-4 0-2-15,0 2 3 0,-3-2-1 16,-5-1-3-16,-5 3 6 0,-3-3-2 15,-1 0-3-15,-2 0 4 0,-2-1 1 16,1-3-11-16,-1-2 7 16,3-5-1-16,4-3-4 0,1-4 0 15,3-2 2-15,3-1 0 0,2-1-27 16,1-2 14-16,2-3-7 0,2 0 7 15,0 1-2-15,2 1-4 16,3 0 17-16,3 2-1 0,3 1-2 16,5 1 8-16,4 0-2 0,2-1-2 15,3-5 0-15,1-5 5 0,1-4-8 16,0-2 8-16,-2 0-4 0,-1-4-3 15,-3-1 6-15,1-2 0 0,1-4-6 16,-3 2 4-16,-1 2 0 16,-3-1-2-16,-6 4 2 0,-6 3 1 15,-2 2 1-15,-2 4 6 0,-2 2 3 16,-2 2-4-16,-3 0 3 0,0 2-5 15,0 2-1-15,-3 2 0 0,3 2-2 16,0 0-3-16,0 7 0 16,1 4 0-16,1 6-5 0,1 3 6 15,1 1 0-15,3 2-2 0,0-4 2 16,0 0-3-16,3-2 0 0,3-3 3 15,3-1-2-15,-1-3-1 0,-1-3 4 16,4-2-3-16,0-3-1 16,1 0 4-16,1-2 1 0,0 0-6 15,0-2 3-15,-1-3-1 0,4-3-17 16,-1-5 20-16,2 0-4 0,-4-6 0 15,-1 2 2-15,-2-5 2 0,0 1-3 16,-3-2 2-16,-2 0 1 16,-1-2-2-16,-3 0-2 0,-1-3 4 15,-1 2-4-15,1-1 4 0,-5 1-1 16,-1 4-2-16,0 2 2 0,1 8 0 15,1 3-2-15,1 6 2 0,1 3 0 16,1 0-1-16,-2 12 0 16,2 7 0-16,1 8-5 0,0 8 9 15,3 0-5-15,1 1 0 0,-1-1 2 16,2-3 0-16,2-4-1 0,-2-5-1 15,1-3 0-15,2-8-20 0,-3-3 15 16,3-5 1-16,3-1-2 16,0-3 7-16,3 0 0 0,0-6 0 15,-2-2 1-15,-1-1-1 0,-2-3 0 16,1-3 0-16,-2-3 3 0,0-2-5 15,-1-2 1-15,-4 0-1 0,1-5 1 16,-4 1 2-16,0-3 1 0,0-2-3 16,0-4 0-16,-5 2 4 15,-1-4-6-15,0 0 6 0,0 2-6 16,0 2 2-16,1 6 2 0,2 3 0 15,0 7-1-15,1 6 0 0,2 8 9 16,0 3-6-16,0 6 1 0,7 12-5 16,1 13 2-16,3 9 11 0,-1 6-4 15,2 1-8-15,-5-4 0 16,4-1 8-16,-2-6-9 0,-1-7 2 15,2-5-1-15,-3-2 0 0,4-2 0 16,-1-5 1-16,0-4-2 16,1-4-3-16,0-5 3 0,0-2-15 0,-2-1 21 15,-3-5-10-15,0-2-22 16,-2 0 16-16,0-2-18 0,-4-6 2 15,0 0 24-15,0-2 0 0,-2-3-3 16,-2-4 10-16,-2-1-4 0,1-2 0 16,0 3-9-16,3 11 7 0,-2 2-4 15,3 9 9-15,1 3-1 16,0 3-4-16,0 13-4 0,5 2 8 15,0 3-4-15,2 1 4 0,-1-5 3 16,0-2-3-16,0-2 7 0,1-3-9 16,-1-5 0-16,0-3 0 0,0-1 6 15,1-1-6-15,1 0 0 16,0-5 2-16,0-3-2 0,-1-5 0 15,0 0 1-15,-2-1-2 0,1 0-7 16,-1 1 3-16,-2 3-2 0,2 3 7 16,-2 2 0-16,1 5-16 0,1 2 17 15,2 9-1-15,-1 4 0 16,1 1 0-16,-1 3 1 0,1-2-2 15,-2 2 2-15,0-6-2 0,-3-4-95 16,-2-7 69-16,1-1 5 0,-1 1-17 16,-5 0-51-16,-3 1-245 0</inkml:trace>
  <inkml:trace contextRef="#ctx0" brushRef="#br0" timeOffset="112756.449">16209 7833 538 0,'2'-23'0'0,"7"-5"274"0,5 0-206 16,3-2-52-16,2-1-12 15,4 0-8-15,1 1-268 0,0 2-82 16</inkml:trace>
  <inkml:trace contextRef="#ctx0" brushRef="#br0" timeOffset="114172.53">16907 7860 672 0,'1'0'0'0,"-1"0"133"16,0 0 1-16,0-6-37 0,-1-5-46 15,1-3-14-15,0-4 5 0,0-6-7 16,0-2-3-16,2-8-9 16,2-4-3-16,1 0 1 0,-2-3-7 15,1-2-4-15,-2 0 1 0,-2 0-5 16,-1-2-9-16,-4 7 6 0,-3 1 2 15,0 7-9-15,-2 5 7 0,0 8-2 16,1 10 0-16,5 7 3 16,-1 17-6-16,0 15-5 0,4 11 9 15,1 9-1-15,1 7-2 0,7 2 2 16,1-2 2-16,1-4-5 0,1-9 4 15,3-10-4-15,2-12-3 0,0-8 5 16,3-8 0-16,0-5 0 16,1-3 0-16,0-9 3 0,2-6-6 15,-3-2 4-15,1-3-3 0,-3-5-11 16,-1 0 2-16,-4-3 1 0,-3-1-3 15,-2-1 13-15,-4-2 0 0,-3-3 0 16,-1-3-1-16,-6 0 5 16,0-6-8-16,-2 0 5 0,1-2-1 15,0 2 0-15,0 3 0 0,1 3 3 16,2 9-6-16,2 12 6 0,0 5-5 15,2 7-1-15,1 5 6 0,2 17-3 16,5 8-3-16,0 13 6 16,1 8 15-16,3 3-12 0,0 1 5 15,0 0-6-15,0-5-2 0,-2-5 3 16,-3-3-6-16,-1-5 0 0,-3-5-3 15,1-4 6-15,-3-6-6 0,1-2 0 16,0-8 3-16,-1-3-25 16,1-4 17-16,0 0-9 0,-1 0-15 15,6-6 18-15,-2-6 4 0,1-5-17 16,2-3 9-16,-3-4 1 0,1-4-15 15,-1-2 11-15,0 1-2 0,-1 1 6 16,1 7 14-16,1 7 0 16,1 9-3-16,2 5 12 0,0 9 0 15,1 8 14-15,2 4 4 0,0-2-11 16,2 2-12-16,-1-6 6 0,2-4-4 15,0-4-6-15,4-7 6 0,2-2 5 16,0-11 10-16,5-2-8 16,-3-5 2-16,-2-2-5 0,-2 0 0 15,-6 3 4-15,-4 0-3 0,0 1 4 16,-6 2-6-16,-2-1 0 0,-1 3 5 15,-8-1-5-15,-1 1-4 0,-1 4 1 16,1 2-3-16,0 5 0 16,2 3 0-16,1 6 0 0,1 9-4 15,1 6 5-15,3 5-2 0,-1 1-1 16,3 0 4-16,0-5-4 0,0-4-6 15,2-4 3-15,1-5 0 0,-1-4-7 16,3-2 16-16,0-3-4 0,-2 0 0 16,1-8-4-16,1-1 5 15,1-5-2-15,1 0 2 0,1-4-1 16,0 1 0-16,-1 0-5 0,-3-1-2 15,1 4 1-15,2 0 5 0,-1 4-2 16,1 1 1-16,0 6 4 0,-1 2-3 16,0 1 0-16,2 5 2 15,-1 5 14-15,1 3-8 0,0 2 1 16,-3-4-5-16,2 1-5 0,-2-2 4 15,-2-3-1-15,1-3-2 0,-1-1-17 16,-2-2-8-16,-1-1 19 0,3-1 8 16,-2-9-2-16,2-1-16 15,1-1 14-15,1-4 3 0,0 0 0 16,3 3-17-16,-1 3 13 0,-1 3 0 15,1 7 5-15,-2 0-1 0,0 3 0 16,2 7 0-16,-1 0 9 0,-1 0-4 16,3 4-1-16,-1-4-2 0,1 0-4 15,0-3 4-15,-3-3-4 16,-3-1-4-16,-2 0-22 0,-2 1-14 15,-10 2-73-15,-4 0-159 0,-7-1-258 16</inkml:trace>
  <inkml:trace contextRef="#ctx0" brushRef="#br0" timeOffset="114334.539">16913 7351 766 0,'29'-38'0'0,"6"-1"361"16,1 1-314-16,0 3-31 0,-1 3-14 15,-1 9 2-15,-1 5-8 0,-2 10-123 16,-3 8 1-16,-8 12-128 0,-9 11-106 16</inkml:trace>
  <inkml:trace contextRef="#ctx0" brushRef="#br0" timeOffset="114673.558">16791 8277 717 0,'-8'-8'0'0,"4"4"258"0,1 2-171 15,2 2-26-15,1 2-13 0,0 8-32 16,1 8-7-16,4 7 15 0,2 1 12 16,-1 2 1-16,3 1-7 0,1-4-5 15,2 2-4-15,0-4-11 0,-1-4-5 16,1 0 5-16,-4-5-10 15,2 1 0-15,-2-5 4 0,-2-2-3 16,-2-1-2-16,-3-3-7 0,2-1-28 16,-1-1-36-16,3-2-14 0,-2 0-43 15,2-10-85-15,1-7-135 0</inkml:trace>
  <inkml:trace contextRef="#ctx0" brushRef="#br0" timeOffset="114889.571">16936 8088 585 0,'4'0'0'0,"4"9"274"15,-1 9-156-15,2 8-22 0,0 5-13 16,0 1-33-16,0 0-18 0,-1-4-14 16,2-3-8-16,-1-6-6 0,1-3-4 15,-1-3 0-15,-2 0 0 0,0-2-36 16,-4 1 18-16,1 1-12 0,-4 2-26 15,-4 3 1-15,-6 4-28 16,-4-2-72-16,0 1-44 0,-3-6-50 16</inkml:trace>
  <inkml:trace contextRef="#ctx0" brushRef="#br0" timeOffset="115721.618">16897 8494 488 0,'-7'-16'0'0,"2"-1"229"15,1-3-117-15,4-1-32 16,2-1-24-16,5 0-13 0,3-1-21 16,3 5-10-16,1-2-16 0,3 2 8 15,3 3-1-15,-2-1-4 0,0 4 2 16,-1 3 2-16,-4-2-5 0,-3 3 3 15,-2 1 1-15,-2 2-3 16,-2 2 2-16,4 3 0 0,-1 0-1 16,2 10 0-16,1 4 10 0,0 4-2 15,0 3 4-15,1 1-9 0,-2-1-3 16,2-2 0-16,-3-2 8 0,-4-2-10 15,0-4 4-15,-2-2 1 0,-2-5-3 16,0-1 0-16,0 0 9 16,0-1 14-16,0 1 17 0,-5 1-21 15,-1-4-13-15,1 1 10 0,-1-1-6 16,0 0-11-16,0-3 2 0,-2-6 11 15,2-2-11-15,-1-3 10 0,2-5-10 16,-2-4-1-16,2-2 0 16,1-4 9-16,-2-4-10 0,3-4 2 15,0 0 12-15,1 0-16 0,1 2 6 16,1 7 1-16,0 4 2 0,3 5 5 15,2 4 1-15,0 3-12 0,4 0 0 16,0 4 8-16,3 0-11 16,2-1 5-16,0 1-2 0,1 0 0 15,1-1 0-15,-2 4 1 0,-4 2-18 16,-1 0-13-16,-2 3-6 0,-4 0-19 15,1 8 10-15,-4 6-9 0,0 1-21 16,-4 3 10-16,-1 0-39 16,-3 2-23-16,-2-2 39 0,0 3-10 15,-3-3-3-15,1 0 64 0,0-4 33 16,1 0 5-16,4-5 10 0,4-3 42 15,2-3 41-15,1-3-26 16,0 0-45-16,0 0 27 0,4 0 16 16,0-4 18-16,4-5-20 0,2-3-13 15,0-2-5-15,4 1-10 0,2-3-20 16,0 1-13-16,1-1-1 0,-2 2 3 15,1-1-4-15,-1 2-2 16,1-2-46-16,-3 0-1 0,-1 0-33 16,-3 2 17-16,-3 5 30 0,-2 0 19 15,-2 4 16-15,-2 0-2 0,0 2 2 16,0-1 18-16,0 3-1 0,-1-1 10 15,0 1 8-15,0 0-9 0,-1 6-15 16,-1 9 9-16,-1 6 6 0,-2 5-5 16,0 7 8-16,-1 3-5 15,0 3-2-15,3-1 9 0,-1-3 1 16,1-6-1-16,4-6 0 0,0-3 2 15,4-5-6-15,3-1-8 0,0-4-15 16,2-1-3-16,2-5 3 16,2-4 2-16,3 0 4 0,2-1-1 15,-1-5-6-15,5-3-7 0,-2-4 6 16,-2 2-6-16,-2-3-41 0,-4 0 10 15,-2 3-12-15,-4-1-125 0,-5 2-134 16</inkml:trace>
  <inkml:trace contextRef="#ctx0" brushRef="#br0" timeOffset="129821.425">3981 8757 636 0,'-2'-6'0'0,"0"-4"203"0,0 2-116 16,-1-1-22-16,-1-3-12 0,-1 4-13 15,-2-1-12-15,1 1-14 16,-1-1-2-16,-1 1 2 0,-2 2-5 15,0-1-1-15,-1 1 9 0,-2 0-3 16,-1-4 4-16,-3 2-2 0,0-2 4 16,-1-4-3-16,0 5 8 0,0-1-2 15,0-2-4-15,-1 2-12 16,-1 0-2-16,0-2-5 0,-2 3 0 15,0-2 8-15,-1 1-10 0,0-1 4 16,-1 2 5-16,-2 0-6 0,1 0 8 16,0 2-3-16,-1 0-7 0,0 2 2 15,-1-2 14-15,1 1-9 16,-2-1 1-16,-1 3-5 0,0 1 1 15,-2 1 0-15,-1 2 0 0,0 0-6 16,1 0 6-16,-1 0 0 0,0 0-4 16,2 0 2-16,-1 0 1 0,-1 0-4 15,3 0 4-15,-2 0 1 0,2 1-2 16,-1 1 3-16,0 2-3 15,-1 1-2-15,-3 0 2 0,1 5 2 16,-2-1-3-16,0 3 0 0,1-2 4 16,4 2-5-16,-1 1-1 0,5 0 2 15,2-2 0-15,-2 3 0 0,3-2 3 16,1-3-4-16,1 2 2 15,4 1 1-15,0-2 0 0,0 4 2 16,-1 0-3-16,-3 3-2 0,1 3 2 16,-1 3 0-16,2 0-1 0,1 3 0 15,-2-4 1-15,5 2-2 0,-2-1 0 16,3 0 2-16,4 1-2 15,-1 1 2-15,3 1-2 0,0 3 0 16,2 0 2-16,1 2 3 0,-1 1-5 16,2 1 1-16,2 2 1 0,-1-1-2 15,1 0 2-15,2-2-2 0,0-2-2 16,0-1 6-16,4 1-2 0,1-6-1 15,1 0 0-15,3 0 0 16,1-2 0-16,3 0 0 0,0-5 1 16,1 0-2-16,-1-1-5 0,1-3 6 15,1 1 0-15,-2-2 0 0,2 0-3 16,2 1 2-16,-1 2 2 0,1-1 4 15,-1 0-9-15,1 1 6 16,4-1-2-16,-3 0 0 0,5 2 0 16,0-3 2-16,1-3-3 0,2 3 2 15,-3-6-1-15,2-2 0 0,1-1 0 16,-1-2 2-16,1-1-2 0,0-1 0 15,-2 0 4-15,1 0-5 16,-2 1 2-16,-2 3 0 0,-1 0-1 16,1 1 0-16,0-2 1 0,3 0-3 15,2-3 4-15,0-2-2 0,3-2 0 16,1-3-1-16,0-3 1 0,4 1 0 15,-1-1 0-15,2-2 2 0,2-1-4 16,-2-2 0-16,1-1 3 16,0-1-2-16,0-1 2 0,4-1 0 15,0 1-2-15,1-1 2 0,-2-1-1 16,-2 1 0-16,-3-1 0 0,-1 1 3 15,-3-3-3-15,-2 3-1 0,-1-3 3 16,-3 3-4-16,-1-2 4 16,-3 0 11-16,0 0-8 0,-3 1 4 15,1-4 0-15,0-2-4 0,0-3 1 16,-1-3-2-16,1-2 0 0,-1-4 2 15,-2 3-2-15,-1 1-1 0,-4 3 9 16,-3 2-4-16,-2 2 0 16,-2 1 3-16,-3-1-2 0,0 2-3 15,-3-3 8-15,-4 3-4 0,-3-2-8 16,-1 2 6-16,0-2-5 0,-3-1-5 15,2 1 4-15,-2-2 0 0,-1 2-2 16,-1 0 0-16,-2 5 1 16,-3 1-1-16,-2 2-16 0,-3 5 2 15,-2 2-11-15,-1 4 11 0,0 5-15 16,-2 3-35-16,0 0-8 0,4 0-21 15,3 5-59-15,0-3-40 0,1 0-203 16</inkml:trace>
  <inkml:trace contextRef="#ctx0" brushRef="#br0" timeOffset="136253.793">7968 9186 261 0,'2'0'0'16,"1"0"84"-16,-1 0-57 0,0-1 6 16,-1 0 1-16,0-1 21 0,0 1 5 15,-1-1-3-15,1 0-7 0,0-1-12 16,0-2 5-16,-1 1-13 0,0 2-1 15,0-1-9-15,0 0-7 0,0 2 8 16,0 1-7-16,0 0-1 0,2 0-6 16,-2 0-6-16,0-1 0 15,0 1 10-15,0-2 21 0,1 2 3 16,0-3-2-16,2 1-14 0,0 2-7 15,1-1-8-15,0-1 4 0,-1 2-6 16,-1-1-4-16,3 1 4 16,-2 0 0-16,2 0-2 0,0 0 2 15,-2 0-3-15,2 0 1 0,-1 0 0 16,3 0 2-16,1 1-2 0,2 1 0 15,-1 1 1-15,4 0-1 0,0-2 0 16,0 0 2-16,0 0-1 16,0 0-1-16,0-1 0 0,0 0 12 15,-2 0-4-15,2 0-2 0,-1 0-7 16,0 0 2-16,1 0 4 0,0 0-6 15,0 0 2-15,0 3 2 0,2-3-4 16,2 3 2-16,1-1-1 0,1 0 0 16,3 0 0-16,2 0 3 15,6-1-4-15,2 1 2 0,2-2-1 16,1 0-2-16,0 0 3 0,-1 0 1 15,1 0 6-15,-1 0 9 0,0 0-8 16,-2 0-6-16,-1 0 8 0,-1 0-4 16,1 0-2-16,-1 0 5 0,1 0-3 15,2 0-6-15,0 0 2 16,5 0 0-16,3 0-2 0,2 0-1 15,2 0 0-15,0 0 0 0,4 0 1 16,0-2 2-16,2-1-3 0,0 3-1 16,-5 0 4-16,-3 0 1 15,-2 0 6-15,0 0-3 0,-2 0-4 16,2 3 2-16,-1-1-4 0,0-2-2 15,1 0 2-15,1 0 3 0,0 0-5 16,2 1 2-16,0-2 1 0,1 1-3 16,-2-2 2-16,1 1 1 0,-2-1-3 15,-2 2 2-15,1 0 2 16,-3 0-4-16,-2 3 2 0,1-1-1 15,0 3-4-15,2-2 8 0,-1 1-3 16,0 0-2-16,4-1 0 0,-2-1 1 16,0-1 0-16,0 1 0 0,-1-1 1 15,-1 1-1-15,1 0 0 16,0 2 1-16,-1-1-2 0,1 0 2 15,1-1 0-15,-1 0-2 0,1-1 2 16,4 2 0-16,-1-1-1 0,2 0 0 16,-1 0 2-16,1-2-3 0,1 1 2 15,1 1-1-15,-2-2 0 16,2 2-1-16,-1-2 3 0,-3 0 0 15,1 0 1-15,-2 0 0 0,0 0-1 16,1 0 2-16,2 0-2 0,-2 0-4 16,3 0 4-16,3 0 0 0,-1 0-4 15,4 0 4-15,1 0 0 16,1-3-2-16,1 1 0 0,-3 0 2 15,1-1-3-15,1-1 2 0,-1 1 6 16,0 0-5-16,-1-1 0 0,0 0 1 16,0 1-6-16,1 1 6 0,0-1 0 15,2 0-4-15,3 1 2 16,0 0-3-16,0-3 1 0,3 0 2 15,1 0 1-15,0 0-4 0,0 0 4 16,-1 1 0-16,0-2-2 0,0 0 0 16,0 2 0-16,-2 0 0 0,-2-1 0 15,1 2 3-15,1-1-3 16,-1 4 0-16,0-3 3 0,-3-1-4 15,1 0-1-15,-1 0 5 0,2 1-6 16,0-1 5-16,1 0-2 0,-3 1 0 16,2 0 0-16,0 1 1 0,1 0-2 15,1 2 2-15,3-2 0 0,-1 0-2 16,1 0 0-16,0 1 1 15,0-2 0-15,1 1 0 0,-1 0 3 16,0-1-7-16,1 0 6 0,-1 0-1 16,3-1-2-16,0 0 2 0,1 1-1 15,3 1 0-15,-3-3-2 0,4 4 3 16,-2 0-1-16,-3-2 0 15,2 2 4-15,-3 0-7 0,0-1 4 16,-1 2-1-16,-2 0 0 0,-2-1 0 16,0 1 0-16,-1 0 0 0,-1 0 0 15,3 0 2-15,1 0-6 0,0 0 6 16,1 0 2-16,-1 1-8 15,-3 1 8-15,0 2-5 0,0-1-2 16,0-1 4-16,-2 2 1 0,-1-2-4 16,0 2 4-16,0 1 0 0,0-3-4 15,2 2 4-15,0-1 0 0,1-2-2 16,-2 1 0-16,-1-1 2 0,-1 0-2 15,0-1 0-15,1 0 2 16,-1 0-3-16,-1 3 2 0,0-3 1 16,0 0-2-16,-1 1 0 0,-1 0 3 15,1-1-6-15,-1 1 6 0,2 0 0 16,0-1-4-16,0 0 2 0,0 0 8 15,-4 0-12-15,3 0 6 16,-2 0 2-16,0 0-7 0,0-2 4 16,-1 1 0-16,-2-3-2 0,3 4 0 15,-1-2 3-15,1 0-2 0,1 2 2 16,1 0-3-16,0 0 0 0,1 0 0 15,1 0 3-15,-2 0-4 16,0-1 2-16,-1 1 1 0,2-1-4 16,0 0 4-16,0-1 1 0,0 0-3 15,0 0 0-15,-1 0 5 0,0 0-8 16,3-2 6-16,-3 3 4 0,0-1-6 15,2 0 5-15,0 2-3 16,0 0-6-16,1 0 6 0,0-3-1 16,-4 1-3-16,1 0 1 0,-2 1 0 15,0-2 0-15,-2 1 1 0,-2 0 0 16,0 0-1-16,-1-1 0 0,1 3 0 15,-1-2-1-15,0-1 2 16,1 3 0-16,-2-1-2 0,2 1 2 16,-2 0 1-16,1 1-3 0,-1-1 2 15,0 0-4-15,-2 0 3 0,-1 0 0 16,-1 1 3-16,-1-1-3 0,0 2-1 15,-2 0 1-15,0 0 0 16,-1-1 0-16,-2 1 0 0,-1 1 0 16,-1-1 0-16,1 0 0 0,-2 1 0 15,-1-1 0-15,-1 1 1 0,1 1-3 16,-2-1 4-16,0-1-2 0,0 2 0 15,1 1 0-15,-2-1 2 0,1 1-2 16,2 1 0-16,-1-1 1 16,-1 0-2-16,-1 2 0 0,1-2 0 15,-1 0-1-15,-2 2 4 0,2-4-1 16,-3 2-3-16,0-1 4 0,-2-2-2 15,-1 1 0-15,-1 1 0 16,-1-2 1-16,0 2-1 0,1-1 0 16,1 1-1-16,1 0-1 0,-1 0 3 15,1 0 0-15,2 1-4 0,-3 0 6 16,0 0-1-16,-4 0-3 0,-1-3 0 15,-3 1 0-15,-4-1 0 16,1 0 2-16,-3-1-1 0,0 1 0 16,0 0 0-16,0 1 1 0,0-1-1 15,0 1 0-15,0-1 0 0,1 0 0 16,1 0 0-16,6 1 0 0,0 2 0 15,3-2 0-15,1 1 0 0,1-1 0 16,0 0 0-16,-3 1 0 0,-2-2-3 16,0 1 6-16,-6-1-2 15,0 0-1-15,-2-2 0 0,0 1 1 16,1 3-2-16,0-1 0 0,4 1 1 15,1-1 0-15,1 0 0 0,2 1 1 16,-3-3-2-16,-1 1 1 0,0 0-1 16,-3-1-1-16,-1 1 4 15,-2-1 0-15,-3 1-3 0,-1-1 2 16,-1-1-1-16,-1 0 0 0,0 0 0 15,0 0-2-15,0 0-3 0,0 0 6 16,0 0 0-16,0 0-1 16,0 0 0-16,0 0 3 0,0-4-4 15,-3-1 1-15,0 0-1 0,-5-2-6 16,-1-1 5-16,-3 1 1 0,-4-2-1 15,1-2 1-15,-4 0 0 0,1-4-2 16,-5 1 5-16,1-3-2 0,-1-2 0 16,-2 1-1-16,1-1 1 15,0 2 0-15,-1 0-2 0,2 3 2 16,1 2 0-16,1-1-1 0,2 4 1 15,2-1 0-15,3-2 0 0,3 3 0 16,2 1 0-16,5 3 0 0,2 3 4 16,2 2-1-16,0 0 1 15,0 0-1-15,0 1-6 0,5 3 1 16,2 5 3-16,5 4-2 0,2 4 3 15,3 4-2-15,2-2 0 0,5 1 0 16,-1-1 2-16,-1-2-3 0,-2 0 2 16,-1-2-1-16,2-3 0 15,-2 0 0-15,1 0 1 0,1-2-1 16,0 2 0-16,-3-3-3 0,2 0-2 15,-3 1 6-15,-3-2-2 0,-1-1-10 16,-3-2 10-16,-4-1-1 0,-4-2-7 16,0-1 13-16,0 0-6 15,-2-1-5-15,0 0 10 0,0 2-5 16,-4-2-2-16,-1 2 4 0,0 1 0 15,-3 2 0-15,2-1-1 0,-4 4 1 16,1 1 0-16,-3-1-1 0,-1 1 1 16,-5 1 0-16,-5 0 1 15,-1 2-1-15,-5 0 0 0,-2 1 0 16,0 0 0-16,-2 4 0 0,1-3 0 15,2 1 1-15,3 2-1 0,1-2-10 16,4-1-21-16,2 0 4 0,3 0 5 16,0 0-16-16,0 0-22 15,0 1-8-15,-4 1-19 0,0-2-124 16,-3-3-70-16</inkml:trace>
  <inkml:trace contextRef="#ctx0" brushRef="#br0" timeOffset="138741.935">10149 8412 553 0,'0'-20'0'15,"0"-2"277"-15,1 3-166 0,1 3-28 16,1 2 11-16,-1 8-18 15,0 2-16-15,0 4-20 0,-1 0-31 16,3 9 2-16,2 7 15 0,2 12 4 16,-3 10-6-16,-1 9-9 0,-1 10-4 15,-3 4-5-15,0 3-4 0,0 0 2 16,-2-3-3-16,0-6-1 0,0-3 0 15,0-9 0-15,2-7-19 16,0-7-3-16,0-5-9 0,3-6-19 16,-3-5-1-16,5-3-28 0,0-3-60 15,1-7-63-15,0-2-169 0</inkml:trace>
  <inkml:trace contextRef="#ctx0" brushRef="#br0" timeOffset="139025.951">10426 8366 593 0,'9'-30'0'15,"-2"5"212"-15,0 8-131 16,-2 6-6-16,-3 5-3 0,-1 5-17 16,0 1-15-16,0 3-11 0,-1 12-3 15,0 12 19-15,0 13-2 0,3 13-12 16,-3 5-15-16,2 3-11 15,-2 2 3-15,0-2-5 0,0-1-6 16,-1-4 6-16,-1-4-5 0,0-8-13 16,2-7-4-16,0-5-3 0,0-7-15 15,3-5 0-15,1-6 1 0,-1-5-22 16,0-5 10-16,-2-4-4 0,0 0-14 15,-1-3 35-15,-3-6-30 16,-6-3-140-16,-1-4 13 0,-4-1-6 16</inkml:trace>
  <inkml:trace contextRef="#ctx0" brushRef="#br0" timeOffset="139303.967">10274 8829 339 0,'-22'-6'0'0,"5"-2"197"15,4 0-90-15,10-2-20 16,3-2 23-16,5 0-47 0,9-3-30 16,5-3 7-16,6-2 7 0,4-1-6 15,3 0-6-15,4-1 5 0,3 2-9 16,0 2-16-16,-2 3-11 0,-2 4 0 15,-6 5-3-15,-2 2-2 16,-6 2 2-16,-5 2-4 0,-4 0-2 16,-3 4 5-16,-2 4 0 0,-3 1 0 15,0 8 1-15,-1 2-1 0,-2 8 0 16,2 4 0-16,-1 4 2 0,0-1-2 15,1-4 0-15,1 0 1 0,-3-7-1 16,1-1 0-16,0-5 1 16,-2-4-2-16,0-2 0 0,0-3 1 15,0-2-39-15,0 0 2 0,-2-1-24 16,-1-5-73-16,-2 0-173 0</inkml:trace>
  <inkml:trace contextRef="#ctx0" brushRef="#br0" timeOffset="139453.976">10628 8403 686 0,'-6'-30'0'0,"5"9"282"16,1 9-236-16,1 5-13 16,8 3-26-16,3 2-6 0,5 2-2 15,3 2-75-15,1 7-48 0,0 3-145 16,-3 7-52-16</inkml:trace>
  <inkml:trace contextRef="#ctx0" brushRef="#br0" timeOffset="140935.061">10919 8695 767 0,'2'-25'0'16,"-1"-3"198"-16,1 4-138 15,-2 2 8-15,-2 3 0 0,0 6-18 16,-4 3-15-16,-4 3 6 0,1 7-7 15,-4 5-8-15,-1 13-14 0,-4 7-10 16,2 8-1-16,-1 4-2 0,4 3 2 16,2-4-3-16,4-5-19 15,2-6 10-15,5-6 4 0,0-4-2 16,0-6 0-16,3 1-7 0,-1-7-1 15,5-3 4-15,0 0 0 0,3-6-10 16,4-5 11-16,0-3 0 0,3-6 2 16,-2 3 9-16,0-3-2 15,-3 4 3-15,-1 0 0 0,-1 3 2 16,-5 3-3-16,0 7 2 0,-2 3-2 15,-2 3-4-15,5 13 6 0,1 12-1 16,1 12 0-16,-1 9 3 0,-1 7-2 16,-3 6-2-16,-1 3 2 15,-2 0-4-15,-3-6-140 0,-5-3 136 16,0-4-10-16,-4-5-71 0,3-3 70 15,-5-7 20-15,-1-4-4 0,-2-5-54 16,-3-1-1-16,-2-2-5 0,0-6 41 16,-2-2-2-16,1-5 17 15,3-8 12-15,5-4 49 0,5-4-11 16,3-11-7-16,6-5-15 0,1-7-7 15,6-6 18-15,2-6 0 0,3-7-12 16,2-6-6-16,5-4 1 0,0-3 4 16,3-5 2-16,5-4 8 0,5-3 1 15,6-4 2-15,6-3-9 16,4-4 6-16,2 1-7 0,-3 3-11 15,-3 4-1-15,-1 7-1 0,-4 5-4 16,-6 3-6-16,-6 6 0 0,-9 8 6 16,-9 8-6-16,-8 9 0 0,-2 10 11 15,-12 7-8-15,-3 8 6 16,-4 3-5-16,-3 16-8 0,-1 10 5 15,1 9-2-15,3 7-3 0,5 8 4 16,3 4 0-16,6 4-1 0,4 5 1 16,3 1 1-16,3-1-1 0,8-2 0 15,-2-7 1-15,-1-9-1 16,0-7-1-16,-3-8 1 0,-1-8 0 15,-1-7-1-15,-2-3 2 0,1-7-2 16,-2-4 1-16,0 0 0 0,0-1 0 16,0-2-4-16,1-5-5 0,3-4-9 15,2-6 3-15,3-1-5 0,1-6-19 16,3-4 9-16,-1-1 6 15,-1-2 13-15,2 4 12 0,-1 8-1 16,0 6 0-16,0 9-1 0,1 4 1 16,0 12 5-16,1 9 3 0,-2 2-3 15,1 3-6-15,0-3 2 0,0-2 2 16,0-7-4-16,0 1 2 15,2-8 0-15,2-3-2 0,2-4 2 16,3 0 0-16,2-9-2 0,1 0 2 16,0-5 0-16,-1 1-1 0,-5-3-1 15,-5-4 1-15,-4 3-3 0,-6-6 5 16,-3 0 1-16,-1 1-2 15,-5-2 5-15,0 3 3 0,-4 4 10 16,1 5-1-16,-1 6-5 0,2 6-8 16,0 7-3-16,-1 10-4 0,0 7-1 15,2 7 4-15,1 1-1 0,1 1 0 16,3 0-7-16,1-4 0 15,0-2-5-15,3-4 7 0,2-5 2 16,2-3 0-16,0-6 3 0,1-3 0 16,-1-5-22-16,2-1 10 0,2 0 0 15,-1-7-15-15,2-2 0 0,-1-4-1 16,2 0-7-16,0-3 16 15,1 1 7-15,1-1 4 0,0-1 2 16,-1 2 3-16,-1 1 2 0,-2 6 2 16,0 3 0-16,-4 5-1 0,2 1 0 15,0 13 20-15,-3 0-14 0,0 6-3 16,-3 2-1-16,-2 2-2 15,2-2 0-15,-3-1 38 0,0-4-33 16,-4 0 3-16,-6-2 3 0,0-6 6 16,0-2-11-16,4-2-4 0,1-1-2 15,3-4 0-15,2 0 0 0,1 0-35 16,5-8 12-16,3 0 15 0,3-7-1 15,3-3 7-15,3 0 1 16,0-6 0-16,1 0 2 0,1-4 0 16,-2-4 12-16,0-4 17 0,-3-6-7 15,-3-2 4-15,-1-6 4 0,-3-1-6 16,-2-3 6-16,0 4-6 15,-2 2-4-15,0 1-1 0,1 6-1 16,-4 9-2-16,0 11 5 0,1 9-7 16,-1 7-1-16,-1 5-10 0,0 8 0 15,0 18-8-15,-2 17 3 0,-2 16 3 16,-1 10 1-16,0 2-3 15,3 1 0-15,1-7 0 0,1-8-21 16,0-9-3-16,0-9-2 0,0-9-22 16,1-4 10-16,2-5-10 0,-2-8-34 15,5-4 2-15,-2-5-39 0,-1-4-152 16,0-2-266-16</inkml:trace>
  <inkml:trace contextRef="#ctx0" brushRef="#br0" timeOffset="141087.069">11907 8584 832 0,'21'-17'0'16,"3"-1"154"-16,3 0-110 0,2 2-20 16,0 0-16-16,-2 3-9 0,-1 0-20 15,-3 1-59-15,-5 4-93 0,-2 1-60 16</inkml:trace>
  <inkml:trace contextRef="#ctx0" brushRef="#br0" timeOffset="142004.122">12417 8582 694 0,'0'-22'0'0,"-1"7"343"0,1 5-246 16,0 6-29-16,0 4 6 15,0 0-24-15,0 8-28 0,4 10-8 16,-1 17 17-16,1 13 0 0,0 10-15 15,-1 4-7-15,0-6-5 0,-2-6-6 16,-1-10 4-16,0-9 2 0,0-9-5 16,0-10 1-16,0-4 1 15,0-5-2-15,0-2 0 0,0-1 2 16,0-2-2-16,0-8-5 0,0-9-9 15,0-4-11-15,2-7 19 0,3-4 1 16,1-3 1-16,-3-8 6 0,-1-2 0 16,-2-6-2-16,2 0 2 15,-1-1 0-15,-1 3-1 0,1 2-1 16,2 6 2-16,1 8-2 0,5 10 2 15,-1 9 0-15,0 6-1 0,3 8 0 16,2 2 2-16,1 6 4 0,4 10 3 16,1 7 2-16,4 9-4 15,4 4 5-15,6 7-3 0,1 3-5 16,2 1 1-16,-3 3-3 0,-4-4-3 15,-8 2 2-15,-7-4-2 0,-7-2-17 16,-7-6 10-16,-11 0 1 0,-8-5-2 16,-4-3 4-16,-3-2 0 0,-5-5-8 15,-1-4 7-15,0-2 1 16,-5-8-8-16,4 0 0 0,1-6-6 15,5-1-16-15,4 0 2 0,9-2-12 16,6-2-38-16,5 0-50 0,4-2-55 16,11-2-170-16</inkml:trace>
  <inkml:trace contextRef="#ctx0" brushRef="#br0" timeOffset="142902.173">13096 8842 978 0,'-7'-17'0'0,"-6"-1"249"0,-1-2-158 16,-1 1-34-16,-3 1-17 0,4 2-15 15,1 6-2-15,2 5-13 0,2 5-3 16,-1 6 4-16,1 13-6 15,-1 7-5-15,-1 8 0 0,3 5 5 16,-1 0-5-16,1-2 0 0,4-2 3 16,1-6-3-16,3-7-21 0,0-5 2 15,5-6-13-15,8-5 9 0,-2-6-4 16,3-1-17-16,3-10 1 15,-1-3 6-15,0-3-6 0,-2-1 18 16,-2 0 11-16,-3-2 1 0,0 3 18 16,-2 3-4-16,-1 3-2 0,1 2 1 15,-1 6 0-15,-1 3 0 0,1 0 0 16,-2 10 4-16,1 3 1 15,1 3 3-15,0 0-3 0,0-3-1 16,1-3 7-16,0-1-3 0,1-6-2 16,4-1 11-16,-1-2-8 0,0 0-8 15,-1-5 1-15,0-4 1 0,-3-3-3 16,1-1 0-16,-2-1 5 15,-1-1-5-15,0-3 0 0,-1-5 4 16,1 1-4-16,-1-7 0 0,-1-3 0 16,-1-3 1-16,4-4 0 0,-5-2 1 15,3 0-2-15,0 0 0 0,-1 2 11 16,-1 4-6-16,-1 9 1 15,0 10 0-15,-1 8 0 0,2 8 6 16,-2 2-8-16,2 11-7 0,-2 14 6 16,0 11 12-16,0 6-4 0,0 9-3 15,1 3-4-15,0 0-4 0,1-1 0 16,-1-7 5-16,1-6-6 15,-1-9-7-15,3-6 3 0,4-8 1 16,1-1-2-16,2-4-13 0,5-5-8 16,8-1 16-16,3-5 11 0,1-3 0 15,-1-4-63-15,-8-5 39 0,-1-3 20 16,-4-3 6-16,-2-6-3 0,-4-2-3 15,-1-5 4-15,-5-5 0 16,0-1-4-16,-2-2 6 0,-2 0-2 16,-4 4 0-16,-3 6 0 0,-1 10 11 15,0 9 2-15,1 7-4 0,0 14-6 16,3 12 0-16,-2 6 3 0,3 7-4 15,1 1-2-15,3-3 0 16,0-5 3-16,1-6-5 0,1-5 4 16,4-3-2-16,2-6 0 0,0-2-3 15,1-7 0-15,2-1-3 0,3-2 3 16,0-4 0-16,3-3-5 0,-1 1 2 15,-1 0 2-15,-2 2-3 16,-2 2 7-16,-1 2 0 0,-2 0 0 16,0 4 0-16,0 1-2 0,-2-1-11 15,3 0-39-15,-3-2-40 0,1-2-2 16,1 0-16-16,-2-5-44 0,-3-2-43 15,-2-3-31-15</inkml:trace>
  <inkml:trace contextRef="#ctx0" brushRef="#br0" timeOffset="143087.184">13286 8735 761 0,'0'-1'0'0,"7"-1"179"16,6-1-143-16,4-4-4 0,5-1-24 15,4 2-10-15,-1-1-73 0,2 1-113 16,-5-1-92-16</inkml:trace>
  <inkml:trace contextRef="#ctx0" brushRef="#br0" timeOffset="144986.292">13868 8416 609 0,'-7'-6'0'16,"4"3"307"-16,3 3-227 0,0 0-4 15,0 4-39-15,0 9-19 0,3 6 44 16,-2 13-11-16,0 8-20 15,0 6-5-15,0 5-5 0,2-2-5 16,1 0-10-16,0-5 1 0,-1-4-4 16,-1-5-5-16,-2-7 4 0,-2-3 3 15,-3-7-8-15,-3-3 6 0,-1-4-6 16,-3-4-17-16,3-1 4 15,-1-5-1-15,3-1-2 0,3 0 11 16,1-7-3-16,3-4-15 0,0-5 8 16,2-8 6-16,4-6 4 0,0-11 9 15,-1-7-1-15,1-5 0 0,2-6 0 16,0-1 6-16,4-2-3 15,2 3 3-15,2 0-4 0,0 5-3 16,1 8 2-16,0 7 6 0,-2 3 5 16,1 8 2-16,0 6-4 0,1 6-1 15,-3 8 4-15,-2 6-5 0,-2 2-1 16,-2 12 6-16,-1 10-5 15,-5 5-1-15,-2 6 2 0,0 3-5 16,-7-2-5-16,-3 3 2 0,-1 3-2 16,-5-2-19-16,-4 3-6 0,1-3-14 15,-2-5-15-15,2-2 14 0,4-4 3 16,4-7-18-16,4-4 19 15,4-5 20-15,3-2 0 0,0-1 7 16,0 0 2-16,4-3 1 0,0 2 10 16,2 6-3-16,1-2 0 0,1 3 0 15,2 1 14-15,2-1 2 0,1 2 4 16,3 2 1-16,-2-1-9 15,3-2-3-15,0-2-10 0,0-4 2 16,0-1-2-16,1-4-31 0,-1-4 6 16,0 0 6-16,-2 0-4 0,1-5-60 15,-2-2-23-15,-4 1 35 0,-1-5 22 16,-1 3 44-16,-1-5 6 0,-1-3 0 15,1 3 3-15,-5-8 7 16,1 0 20-16,-2-6 19 0,-1-1 26 16,-1-1 10-16,-7 1-26 0,-2 4-13 15,3 10 6-15,-1 5-14 0,1 9-10 16,-2 1-5-16,-1 12-3 0,0 8-12 15,1 4-1-15,-1 4-4 16,4-3-1-16,2-3-3 0,-1-2 2 16,2-4-2-16,1-1-51 0,1-3-2 15,1-2-15-15,0-5-18 0,0-1-65 16,3-2 34-16,3-3-32 0,0 0 33 15,1 0-14-15,2 0 33 16,-3 0 71-16,0 1 29 0,1 6 46 16,0-1 35-16,0-1-26 0,0-1 11 15,1-4 5-15,1 0 1 0,4-8 6 16,0-6-13-16,0-3-7 0,2-5 31 15,-3-4-13-15,0 0-24 0,-3-4-4 16,-2 1-9-16,-1 0-1 16,-1-2 1-16,0 2-9 0,-1-3-8 15,4 2-10-15,-3-4-3 0,2 1-1 16,0 0-4-16,-2-2 2 0,-1 1-3 15,-2 2 1-15,0 5 1 0,-2 7 1 16,0 8-1-16,-2 7 4 16,-1 5-1-16,1 9-6 0,-3 16-3 15,1 11 1-15,0 7-3 0,4 9 2 16,0 3 2-16,0 1-4 0,5-2 1 15,1-3 0-15,-2-8-59 0,3-12 14 16,0-7 7-16,0-9 19 16,4-8 18-16,-1-2 2 0,2-5-2 15,0-4-18-15,3-7-17 0,0-3-28 16,-1-1 2-16,-2-4-50 0,-4-1-22 15,-2-1 101-15,-3 1 28 0,-3-1 5 16,0 6 0-16,0 5 9 16,0 3 12-16,0 7 5 0,0 2-4 15,0 13 53-15,0 14-4 0,0 2-39 16,-4 5-16-16,0-3-8 0,2-2-6 15,2-5-2-15,1-4 0 0,5-4-32 16,2-4-30-16,0-7-14 16,0-2 13-16,-1-5-2 0,-3-6-54 15,-3-5-184-15</inkml:trace>
  <inkml:trace contextRef="#ctx0" brushRef="#br0" timeOffset="145142.301">14302 8515 719 0,'6'-4'0'0,"6"-2"237"15,0 0-164-15,6 1-19 0,4 0-17 16,2 1-15-16,5 1-14 0,-3-2-7 16,-1 3-2-16,-5-1-48 15,-5 1-46-15,-2 0-40 0,-8-1-147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20" units="cm"/>
          <inkml:channel name="T" type="integer" max="2.14748E9" units="dev"/>
        </inkml:traceFormat>
        <inkml:channelProperties>
          <inkml:channelProperty channel="X" name="resolution" value="28.31858" units="1/cm"/>
          <inkml:channelProperty channel="Y" name="resolution" value="28.34646" units="1/cm"/>
          <inkml:channelProperty channel="T" name="resolution" value="1" units="1/dev"/>
        </inkml:channelProperties>
      </inkml:inkSource>
      <inkml:timestamp xml:id="ts0" timeString="2017-09-22T10:18:48.700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19100 14908 0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1:10:41.5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14365 12401 573 0,'-5'-4'0'15,"-3"1"36"-15,-2 1-9 0,-5-2-14 16,0 4 1-16,-3 0-1 0,0 0 15 15,-1 0-4-15,-2 0 12 0,0-2 12 16,-1 1-15-16,-2 1-7 0,-1 0-8 16,-2 0-5-16,-1 0-2 15,-1-2-2-15,-1-1-1 0,0 1 2 16,-1 0 0-16,-1 0 6 0,-2-1 1 15,0 0 0-15,-3-3 9 0,-2 2-4 16,-1 1 2-16,-3 1-9 0,-2-3-1 16,-4 1-2-16,1 0 0 15,-3 1 1-15,-3 1-5 0,1-1-1 16,-2 1-2-16,0 0-1 0,0-1 2 15,0 1-1-15,1 1-2 0,-1 0 3 16,1 0-4-16,-2 1-3 0,0 0 2 16,-1 0 1-16,-1 2-3 15,-4-1 2-15,1 1 1 0,0 2-3 16,-2 1 2-16,2-3 3 0,0 3 0 15,-1-2 4-15,0 4-1 0,-1 0-2 16,2 3 2-16,0 2 1 0,1 0-3 16,3-1 3-16,1 1-4 0,-3-1-1 15,3 4 1-15,1-1-3 0,0 1-1 16,5 0 0-16,-1 1 6 15,1 4-5-15,1-3 2 0,2 4 0 16,-2 1-5-16,0 2 4 0,1 4-1 16,0 2-1-16,3 0 0 0,0 1 3 15,4 0-4-15,3 1-1 16,4 0 4-16,0 1-3 0,4 3 2 15,4-2 3-15,3 3-3 0,5 1 3 16,4 0-3-16,1-1-1 0,5 2 0 16,4 0 2-16,2-2-2 0,2 3 0 15,6 1 2-15,2-2-3 16,4 3 2-16,3-1 0 0,2-1-2 15,7 1 2-15,3-1-1 0,6-2 0 16,5-3 0-16,5-2 2 0,3-2-2 16,8-3 6-16,4 0-5 0,1-5 7 15,7-4 2-15,3-1-3 0,2-3-8 16,4-3 2-16,3-1 7 15,2-3-4-15,4 1-1 0,2 0 0 16,1-1-2-16,3 0 4 0,1-3 2 16,1 0 0-16,5 0 1 0,0 4-3 15,3-1-7-15,2-1 4 0,-1-1 0 16,2-2-1-16,-4 0 3 15,-1-4-4-15,4 1 0 0,-2-6 0 16,4-3 8-16,0-3-7 0,1 1 3 16,4-3 0-16,-8-4-7 0,0-1 6 15,-3-2-2-15,-2-1-2 0,1-2 2 16,-3-1 12-16,-2-3-3 15,-5-2 6-15,-5 1-5 0,-5-2 1 16,-8-1 4-16,-7-1 0 0,-10-3-2 16,-7-2 3-16,-9 0 0 0,-7-4-5 15,-9-1 1-15,-7-3 2 0,-6-3-6 16,-7-5-1-16,-6-1-5 0,-4-6-5 15,-7 0 4-15,-2-1 1 16,-4-2-4-16,-1 0 2 0,-5 0 0 16,-1-2-10-16,-6 1 2 0,-4 3-8 15,-3 5-14-15,-7 9 10 0,1 6-9 16,-9 7-37-16,-5 4-8 0,-10 4-36 15,-8 3-52-15,-9 6-35 16,-8-6-137-16</inkml:trace>
  <inkml:trace contextRef="#ctx0" brushRef="#br0" timeOffset="3250.185">18968 5518 566 0,'-5'-5'0'0,"1"3"126"0,1 1-40 16,-3 1-25-16,-3 6-27 0,-4 12-10 15,-3 10 5-15,-5 9 5 0,-3 7-1 16,-2 5-8-16,-2 3 2 0,0 0-2 16,-2-3 2-16,3 4-4 15,-1-6-3-15,-2 3-9 0,0 2-5 16,-3 2-1-16,-1 7-3 0,-3 3-3 15,-1 5 2-15,-2 2 7 0,-3 1-6 16,3 5 1-16,-3 3 3 0,-1-1-1 16,2 3 3-16,-1-2 2 0,-5 0 7 15,-1 3-9-15,-5 1-3 16,-2 3-4-16,1 3 9 0,0-1-1 15,2-2-9-15,1-6 0 0,4-4 14 16,1-7-11-16,7-5 4 0,4-6-5 16,2-4-2-16,4-6 0 0,2-4 3 15,2-5-3-15,2-10 0 16,3-5 3-16,1-1-5 0,2-4 4 15,1-3-2-15,4-6 0 0,3-5-1 16,2-3-1-16,2-3-16 0,3-1-1 16,2-7-11-16,1-7-17 0,3-8-9 15,7-5-31-15,-1-6-31 16,6-2-55-16,-1-4-59 0</inkml:trace>
  <inkml:trace contextRef="#ctx0" brushRef="#br0" timeOffset="3811.218">17631 5888 580 0,'-1'-19'0'0,"1"4"186"0,0 2-111 16,1 4-18-16,2 2 9 15,3 5-8-15,1 2-28 0,2 0-14 16,0 7-9-16,1 5-4 0,4 6-1 16,-1 3 1-16,2 4-2 0,1 1 0 15,-1 3 1-15,2 0 0 0,0-2 8 16,4 3 2-16,-1 2 5 15,5 0 11-15,2 2 0 0,1 1-5 16,0 2 1-16,3 2-9 0,1 0 10 16,1 7-2-16,1 3-7 0,1 1-3 15,0 5-5-15,2 2 1 0,4 0-5 16,1-1-5-16,3 0 2 15,1-3 8-15,0-3-8 0,4 3 5 16,-3-1 4-16,-1 3 0 0,2 1-3 16,-4-4-2-16,-3-3-2 0,-2-3 2 15,-5-5-3-15,-1-2-3 0,1-2 2 16,-1-1 7-16,-3-2-5 15,0 1 1-15,-2-2-3 0,-1-4-2 16,-3-7 2-16,-2-2 2 0,-6-1-3 16,-3-1 0-16,-4-1-35 0,-5 1-32 15,-4-4 1-15,-1 2-21 0,-7 5-62 16,-6 0-61-16,-7-4-230 15</inkml:trace>
  <inkml:trace contextRef="#ctx0" brushRef="#br0" timeOffset="5777.33">2674 8458 433 0,'-5'-7'0'0,"0"0"189"0,1 2-111 16,1 2-5-16,0 0-17 16,1 1-4-16,1 0-7 0,1 0-14 15,-1 2-6-15,0 0-11 0,1-1-10 16,0 1-5-16,3-2-7 0,8-3 8 15,7-2 0-15,8-1 3 0,6-1 0 16,6 2-2-16,8-5-2 16,1 1 1-16,5-5 4 0,2-6-7 15,1-4 6-15,3-3 6 0,1-3-8 16,0 3 10-16,-3-3 5 0,-4 3-5 15,-2 1-1-15,-3-1-5 0,-3 1 3 16,-4 0-4-16,-3 4-2 16,-3 0-2-16,-6 4 0 0,-5 1 3 15,-6 5-4-15,-8 6 2 0,-7-1 1 16,-2 1 1-16,-8 0 2 0,-5-1-4 15,-7 0-1-15,-1 1 0 0,-3 1-5 16,1-2-3-16,1 1 9 16,1 1-1-16,5 3 0 0,1 4-24 15,5 0 8-15,0 6 2 0,3 3 6 16,5 2 10-16,2 2-4 0,0 1 0 15,9 2-6-15,3-2 5 0,4-2 6 16,6-2 1-16,4-6-2 16,4-4 1-16,2-1 6 0,-1-6 7 15,0-3-5-15,-7 5-5 0,-6 1-4 16,-5 3 0-16,-4 1-2 0,-4 0 0 15,-5 8-2-15,0 4 3 0,-8 10-2 16,-7 12-4-16,-6 10-10 16,-6 10-9-16,-4 9-15 0,1 2-28 15,-4-1-117-15,-1-7-47 0</inkml:trace>
  <inkml:trace contextRef="#ctx0" brushRef="#br0" timeOffset="6709.383">1702 10101 409 0,'-4'-3'0'0,"4"1"171"16,-1-2-108-16,0 1-8 0,1 0 6 16,-1 1 16-16,1-2-42 0,0 1-15 15,3-2-10-15,4-2-7 16,3 2 1-16,6 0 1 0,6 1 3 15,6 0 9-15,4 2 1 0,5-5-3 16,8-3-3-16,6-7 6 0,7-9 22 16,3-8-7-16,3-5-12 0,2-5-1 15,-3 4 2-15,-5-2-5 16,-10 5-7-16,-8 8-7 0,-9 2 2 15,-6 7-2-15,-2 3-3 0,-7 2 0 16,-3 5 4-16,-2 1-5 0,-5 6 2 16,-2 1 0-16,-4 0-2 0,0 1 2 15,0 1 3-15,-4-2 0 16,0 0-1-16,-6-3-2 0,-2 0-2 15,-3-1 1-15,-5 2 0 0,2 0 0 16,-1-1 0-16,1-2 4 0,1 1-4 16,2-1 0-16,-1 2 0 0,2 0 1 15,3 0-1-15,2-2 2 16,2 1-2-16,2 1 3 0,-2-1-2 15,5 2-1-15,0 1 0 0,1 3 3 16,1 0-3-16,0 0-4 0,0 0-1 16,4 0-5-16,5 0 8 0,5 4 1 15,8 3-1-15,5-1 4 16,4-3-2-16,4 1 0 0,-1-4 0 15,-2 0 1-15,-6 0-2 0,-5-1 2 16,-4 0-1-16,-2 1 0 0,-1 0 0 16,-6 0 0-16,2 0-1 0,-4 2 2 15,-1 3-2-15,-1-2-1 16,-1 4 3-16,-3 3-2 0,0 7-7 15,-7 9 2-15,-5 8 2 0,-5 10 7 16,-5 7-6-16,-2 2 3 0,-4 5 0 16,2 7-106-16,-1-1-26 0,-4-2-182 15,0-6-235-15</inkml:trace>
  <inkml:trace contextRef="#ctx0" brushRef="#br0" timeOffset="11398.652">1700 11505 412 0,'-3'0'0'15,"3"-1"110"-15,0-1-55 16,0 0-15-16,1-4-20 0,2-3 5 16,4-4-15-16,1-2 4 0,3 0-10 15,3-5 8-15,0 5 6 0,1 0-2 16,4-1 1-16,4-1-6 0,4-2 1 15,9-4 7-15,5-5-1 16,7-6 2-16,7-7 0 0,3-5-2 16,1-5 10-16,2-2-4 0,-2 3-6 15,-2 5-4-15,1 4-3 0,-6 3 1 16,-2 4-4-16,-3 5-1 0,-5 2-4 15,-3 3-6-15,-4 2 6 16,0 0 0-16,1-1-3 0,0-3 0 16,2-4 0-16,0 0-1 0,-1-3 2 15,-4 2 2-15,-6 3-3 0,-4 2 0 16,-9 8 3-16,-5 7-3 0,-4 6 0 15,-5 2 7-15,-3 2 16 16,-3 0-14-16,-3 1-3 0,-4 0-12 16,-4 7 0-16,-5 5 8 0,-4 0-1 15,-2 1 2-15,-2-1 0 0,3-2 3 16,1-3 1-16,2-4-3 0,7-3-1 15,1-3 2-15,3-4-2 16,2-3-1-16,3 4-1 0,2-3 3 16,4 4-6-16,-1-2 4 0,3-2-2 15,2 3-8-15,3-4 11 0,4-2-2 16,3-2-2-16,2-2 2 0,3-4-1 15,1 1 0-15,3-1 0 16,0-1 2-16,1 1-2 0,0 6 0 16,-2 0 0-16,-3 8 0 0,0 4-2 15,2 2-1-15,0 7-7 0,2 6 5 16,-1 4 3-16,-2 3 1 0,0 2 2 15,-2-3 0-15,-2 2-1 16,-2-2 0-16,1 0 1 0,-3 0-1 16,1-4 0-16,1 1 2 0,0-1-2 15,0-2 0-15,-1-1 2 0,0 0-2 16,0-3 0-16,0-2 1 0,1-1-1 15,-2 1 2-15,-2-2-2 0,1 0 0 16,-5-1-4-16,1-1-17 16,0 4-43-16,-2-2-10 0,-1 1-39 15,-1 5-59-15,-1-1-22 0,-6 1-199 16</inkml:trace>
  <inkml:trace contextRef="#ctx0" brushRef="#br0" timeOffset="12698.726">1749 12683 352 0,'-2'-8'0'16,"2"2"99"-16,0 0-34 0,-1-1-22 15,0 4 3-15,1-1 1 0,0-1-15 16,1 0-20-16,5 0-10 0,0-4 5 16,4-1 1-16,5-2 0 0,5-3 4 15,7-6-4-15,3-3 2 16,8-5 0-16,3-4 2 0,4-2-2 15,4-4 17-15,2-2-3 0,-3-3-6 16,1 1-6-16,-4-1 0 0,-4 3-1 16,-4 4-2-16,-3 6-1 0,-5 2-3 15,-2 4 2-15,-2 3 0 0,0 0-7 16,-2 4 0-16,-2 1 5 15,-4 6-6-15,-3 1 2 0,-4 4 1 16,-5 4-3-16,-3 0 2 0,-1 0 1 16,-1 2-2-16,0-3 0 0,-2 0 14 15,-4-4-17-15,-3-1-2 0,-1 2 5 16,-6-1 0-16,-4 3 0 15,-1 0-6-15,-4 0-1 0,-1 4 8 16,0 0 2-16,0 4-6 0,2 5 2 16,2-1 1-16,4 1 0 0,3-2 3 15,6-3 1-15,4-1-2 0,3-1 1 16,0-2-1-16,2 0-4 15,0 2-4-15,7-2 4 0,3 0 0 16,4 0 2-16,6-2 0 0,5-6 2 16,3 0-2-16,6-1 0 0,1-3 0 15,-4 2 0-15,-3 1 2 0,-6 3-1 16,-6 5 4-16,-5 1-6 0,-1 1-1 15,-1 5 2-15,-4 2 0 16,-1 2-4-16,0 3 6 0,-2 2 0 16,-2 1-2-16,0 3 0 0,-3-1-2 15,-1 1 2-15,0 4 0 0,-3 0 4 16,3-1-5-16,-1 2 2 0,-1 3 2 15,0 5-4-15,-2 5-1 16,0 4 2-16,-3 4 0 0,-1 1-264 16,-3-3 37-16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1:14:21.9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10168 3127 359 0,'6'-11'0'0,"0"0"117"16,-5 2-25-16,-1 1-36 0,0 0-5 15,-2-3 5-15,-2 0-28 0,1-1-4 16,-2-3-4-16,0 1-5 0,-1-2-7 15,-1 2-2-15,-4-3-3 0,1 3 2 16,-2-1-9-16,-5-2 2 16,3 2-2-16,-4-1 7 0,0-2 6 15,-1 0 3-15,-4 0 0 0,0 2 9 16,-3 1-6-16,-4-2 11 0,-5 0-1 15,-2 0-12-15,-5-2 6 0,0 2 4 16,-2 2 2-16,-1 0 1 16,-3 1-9-16,0 0-8 0,-2 2-5 15,-2 1 2-15,-3 2-1 0,-2 5-7 16,-2 3 4-16,1 1 1 0,-2 3-3 15,2 7-2-15,0 3 2 0,-1 4 0 16,-3 3 0-16,-1 0 2 0,1 2-4 16,-2 2 4-16,3 2-1 15,3 5-2-15,-1-1 1 0,0 6 0 16,2 5 0-16,0 3 1 0,4 2 0 15,5 0-2-15,2 1 2 0,4-1-1 16,3-2 0-16,2 1 0 0,7-2 3 16,0-3-3-16,2 1 0 15,3-1 5-15,2 4-4 0,-1-1 1 16,3 0-1-16,3 3-2 0,0-2 2 15,3 1-3-15,2-1-3 0,-2 2 6 16,3 3-2-16,0-3-2 0,2 1 6 16,1 1-3-16,3-4-7 15,1 0 5-15,3-2 1 0,0 2 2 16,1-1 3-16,1-1 1 0,0-4-2 15,0 1 0-15,1-4-1 0,6-3 0 16,-1 0 5-16,2 1 1 0,0 3 3 16,0 2-2-16,1 2-2 0,3-2 0 15,2-1-2-15,0 0-3 16,2-3 1-16,-2-1 2 0,3 1-4 15,1-4-2-15,0-5 2 0,2 2 3 16,0-4-4-16,1 1 0 0,2 2 8 16,0-4-5-16,0 1 2 0,3-3-1 15,0 2-4-15,1-2 0 16,0 0 9-16,2 3-9 0,5-1 0 15,1-1 5-15,2-1-5 0,4-5 0 16,-1 2 8-16,3-1-6 0,-3-1 2 16,-3 3-2-16,0-1-1 0,-1-2 1 15,2 1-1-15,1-4 0 16,3-3 4-16,3 0 0 0,0-3-4 15,2 3 4-15,2-3-3 0,3 1-3 16,0 0 2-16,0 2 0 0,-2-3-1 16,0-2 0-16,5-2 0 0,4-2 4 15,4-4 2-15,4-6-1 16,0 0 2-16,-2-1 1 0,-3 0-3 15,-1-3-1-15,-4 0 2 0,-3-1-2 16,-1-1-4-16,-1-2 0 0,2 1 7 16,1-2-8-16,0-3 2 0,0-1 1 15,-2-5-3-15,-2-1 2 16,-3-2 1-16,-2-3-2 0,-2-5 0 15,0-2 7-15,-3-3-3 0,-2-4 10 16,-2 0 1-16,-5-2-2 0,-1 1 1 16,-5 0-1-16,-3 1 3 0,-3-2-1 15,-4-1-3-15,-3 0 3 16,-3-4-2-16,-2-1-5 0,0-2 3 15,-4-5-2-15,1-1-5 0,-3-3-2 16,-3-1 1-16,1-1 0 0,0-1-3 16,-2 1 0-16,-1 0 5 0,-2-1-6 15,-4 3 2-15,-1 2 1 16,-5 0-3-16,-1 2 2 0,-4 2 1 15,-3 3-2-15,-5-2-1 0,-3 6 0 16,-1-1-2-16,-4 1 5 0,-2-1-3 16,-2 3-4-16,-4 0 4 0,-1 5-6 15,-6 4-8-15,-2 6-2 16,-4 6-18-16,-5 9-36 0,-3 12-14 15,-6 10-27-15,-6 8-63 0,-7 9-65 16,-6-1-183-16</inkml:trace>
  <inkml:trace contextRef="#ctx0" brushRef="#br0" timeOffset="2399.137">9685 5496 341 0,'12'-26'0'0,"-2"0"102"15,1-3-59-15,-4-2 13 0,-3 1-5 16,0-2 5-16,-2-2-19 0,-1 5 0 15,1-2-3-15,-2-1-13 0,0 8 1 16,0 2 0-16,0 4 4 0,0 7-1 16,0 4-7-16,0 3-5 15,2 4-4-15,0 0-7 0,-1 2-4 16,3 7 2-16,-2 6 5 0,-2 10 12 15,0 10 9-15,-7 11 18 0,-5 8-4 16,-4 11-9-16,-3 8 4 0,-7 6-3 16,-1 7-6-16,-3 0-7 15,0-1-8-15,1 2-5 0,0-5 0 16,0-5-2-16,1-2-3 0,1-9-1 15,2-1 0-15,3-8 3 0,2-7-3 16,3-3 0-16,-1-7 4 0,4-4-5 16,-1-6 2-16,4-5 2 15,3-5-3-15,1-7 0 0,4-4 8 16,0-1-10-16,2-2 3 0,0-3-2 15,1-1-17-15,0 0-32 0,1-2-28 16,6 0-52-16,-1-5-73 0,-1-16-216 16</inkml:trace>
  <inkml:trace contextRef="#ctx0" brushRef="#br0" timeOffset="3083.176">10198 5078 695 0,'0'-22'0'0,"0"7"227"15,2 6-133-15,-2 3-36 0,2 6-22 16,0 1-23-16,3 9-17 0,3 11 5 16,-1 9 3-16,0 10 11 0,0 11 4 15,2 6 10-15,0 5-1 0,8 4 0 16,0 2 7-16,4-1-5 15,6 0-5-15,2-4-7 0,4-3-1 16,2-1-1-16,-3-3 2 0,-5-1-3 16,-5 3-7-16,-7-2-4 0,-4-1 2 15,-1-1 4-15,-2-3 0 0,1-1 0 16,1-7-7-16,0-5-4 15,1-3 2-15,-1-5 5 0,-1-6-7 16,-1-2 2-16,-2-5 2 0,-1-3-4 16,-3-4 2-16,0 1 1 0,-2-1-2 15,0 0-22-15,0 2-9 0,0-1-26 16,-4 1-18-16,1-4-38 0,-1 0-72 15,-3-8-83-15,1-12-220 16</inkml:trace>
  <inkml:trace contextRef="#ctx0" brushRef="#br0" timeOffset="12498.714">14629 5199 340 0,'-5'-8'0'0,"1"-1"105"16,-1-2-67-16,-3 1-7 0,1-1 1 15,-2-1-1-15,-2 1-10 16,0-4-2-16,1-2 10 0,-4-3 8 15,0-5 26-15,-3-1 7 0,2 2-16 16,-1 1-14-16,-1 2-10 0,2 3-15 16,-3 5 2-16,-1-1-12 0,1 3-4 15,-3 2 0-15,-1-2 0 16,-1 1 5-16,-4-2 7 0,3 0 2 15,-3 2-4-15,-3-2 7 0,-3 0-7 16,2 5 3-16,-4-1 6 0,-2 3-9 16,-2 5-9-16,-4 0-4 0,-1 7 4 15,-2 5 3-15,1 3-8 16,0 5 6-16,2 4-3 0,0 2 0 15,4 3-2-15,0 0 6 0,1 1-7 16,0-1 5-16,2 4 1 0,-1 0-4 16,4 3 1-16,0 3 0 0,-1 6 3 15,2 6-3-15,-1 6 3 0,2 9 0 16,5 2 6-16,3 2-1 15,5 0-5-15,8-2 1 0,5-5-2 16,5 0 1-16,4-5 3 0,7 0-1 16,5-2-2-16,4-2 4 0,2-3-5 15,1-3-2-15,3 1 0 0,-1-3 3 16,2-3-3-16,4-2 0 15,0-4 1-15,3-3-1 0,4-5 0 16,2-4 1-16,2-1-2 0,3-5 2 16,4-2-1-16,5-7 0 0,4-5 0 15,3-3-1-15,1-6 0 0,0-7 2 16,-2-5 1-16,-2-5-3 15,-2-5 1-15,-5-2 1 0,-4-6-2 16,-2 0 2-16,-5 2 1 0,0-4-3 16,-4-1 2-16,-5-4 0 0,-4-4-1 15,-4-4 0-15,-3-7 7 0,-3-4 9 16,-6-5 12-16,-7-2-4 15,-4-2 2-15,-1-1-10 0,-11-2-3 16,0 2-3-16,-6-6-2 0,-2 2-1 16,0 3-3-16,-1 1 1 0,0 8-2 15,0 5-3-15,-2 3 0 0,-3 4 4 16,-1 5-4-16,0 5 0 15,-2 6 1-15,-4 6-3 0,2 4-2 16,-4 9-6-16,-3 5-14 0,2 6 3 16,-4 4-18-16,-4 12-34 0,-1 7-2 15,-5 8-41-15,-4 4-68 0,-1 2-51 16,-5-3-98-16</inkml:trace>
  <inkml:trace contextRef="#ctx0" brushRef="#br0" timeOffset="13575.776">13031 3456 542 0,'0'-2'0'0,"0"0"125"0,0 1-79 15,1-1-11-15,-1 1 3 0,1-1-17 16,0 2-10-16,-1 0-11 16,2 0 0-16,-2 0 1 0,0 0-4 15,0 3-3-15,0 7-7 0,0 6-1 16,0 5 21-16,0 3-1 0,0-2 5 15,0-1-6-15,3-4 0 0,2-2-4 16,-1-3 4-16,1-1 9 16,1-1-1-16,0 0 1 0,1-3-1 15,0-2 2-15,1 2 8 0,1-3-8 16,4-1-8-16,1 0 5 0,0-3-7 15,2 0 0-15,2-6 6 0,1-5-3 16,2-1 1-16,2-5 10 16,2-1-3-16,-2-5 2 0,4-2 0 15,3-6-2-15,3-2 0 0,5-4 1 16,5-5-2-16,5-4-1 0,4-3 5 15,2-1-8-15,1-3-7 0,-4-2 6 16,-2 1-6-16,-4 1-2 16,-1 3 5-16,-5 8-3 0,-3 1-3 15,-4 7 2-15,-3 4-2 0,-3 5-2 16,-4 2 2-16,-4 6 2 0,-4 4-4 15,-2 3-1-15,-3 7 2 0,-3 0-20 16,0 3-18-16,1 1-18 0,-3 7-59 16,-1 7 3-16,-3 7-48 15,-9 5-38-15,-7 1-183 0</inkml:trace>
  <inkml:trace contextRef="#ctx0" brushRef="#br0" timeOffset="16380.936">15293 3902 423 0,'-7'-21'0'0,"0"-1"153"16,3-2-110-16,-1-4-12 0,-2 0 4 15,2-1 8-15,-2-1-12 0,-2 2-3 16,0 0 7-16,-4 2-4 0,-4 3-5 16,0 3 3-16,-7 2-10 0,-1 1-2 15,1 7-6-15,-3 2 4 16,1 3-11-16,0 2-6 0,-2 3 4 15,0 6-1-15,-2 5-2 0,0 8 2 16,1 0 1-16,0 5-1 0,-2 4 0 16,2 3 3-16,-1 6-8 0,-1 2 8 15,-1 5-3-15,0 2-1 16,-1 3 0-16,2 5 3 0,2-2-5 15,2 1 4-15,3-3-1 0,3 0-1 16,5-4 0-16,4 1-1 0,1-1-5 16,6 1 6-16,4 2 0 0,1-1-7 15,0 1 7-15,6-2 0 16,0-2-4-16,1 1 6 0,5-1 9 15,-2-1-6-15,6 0 8 0,1-1 1 16,2-1 0-16,7-3-1 0,2-1-3 16,1-4 0-16,1-4-2 0,2 2-5 15,1-1-5-15,1-6 4 16,3-3 2-16,1-5-5 0,-1-7 2 15,4-1 5-15,-2-2-7 0,2-1 2 16,1-2 3-16,0-1-5 0,2-3 2 16,-6-3 0-16,0-7-1 0,-4-4 0 15,-2-5 2-15,0-1-3 16,-3-9 2-16,0-2 4 0,-1-5 1 15,1-5 3-15,-2-1 3 0,-3-4-8 16,-1-2 5-16,-2-4-1 0,-2-2-4 16,-2-3 4-16,-6 2-2 0,-2-3 5 15,-4 3 7-15,-3-3 2 0,-4-1 3 16,-2 0 5-16,-5-1-8 15,0 3 0-15,-4 0-7 0,-1 2 2 16,-1 2-3-16,-6 4-1 0,-1 6-3 16,-6 2-3-16,-1 4 2 0,-4 4-6 15,-2 4-2-15,-2 4 0 0,-1 7 0 16,-1 3-3-16,0 5 5 15,0 5-2-15,1 3-23 0,3 2 6 16,0 12-13-16,-1 7-31 0,1 7-9 16,-4 9-18-16,-2 8-64 0,-4 1-81 15,-7 2-124-15</inkml:trace>
  <inkml:trace contextRef="#ctx0" brushRef="#br0" timeOffset="18010.03">18420 4001 398 0,'-10'-31'0'0,"4"-4"98"0,-2 3-72 15,0-4-5-15,-1-2-5 0,-2 0 6 16,0 1-8-16,-2-1-8 0,-3 1-1 16,-5 2-6-16,0 4 2 0,-4 6 8 15,-2 5 25-15,-3 1 6 16,-2 5-2-16,-3 3 7 0,-2-1-4 15,2 7-8-15,-3 1-11 0,-1 4-8 16,0 4 13-16,-4 13 6 0,-1 7-16 16,-5 10-8-16,-2 8-9 0,0 4 0 15,-2 9 22-15,1 4-7 16,1 3 6-16,6 5-5 0,3 4 2 15,8 0-6-15,4-1-4 0,5 2-7 16,7-2 20-16,4 0-18 0,5-2 0 16,6-5 3-16,3 1-5 0,1-3 1 15,3 0 4-15,3 0-3 16,0 1 2-16,5-3-1 0,3-3 0 15,2-5-3-15,5-6 2 0,7-2 2 16,7-4 5-16,7-6 9 0,9-4-7 16,7-8-2-16,8-9 0 0,6-10-1 15,5-4-2-15,1-17-1 16,0-11 0-16,-2-9 2 0,-3-4 0 15,-2 0 1-15,-3-1-9 0,-1-4 0 16,0 2 7-16,-5-3-9 0,-7-3 4 16,-7 3 0-16,-6-2-1 0,-10-6 3 15,-7-2 1-15,-7-2 8 16,-7-9 12-16,-5 2-3 0,-7-5-8 15,-4-2 0-15,-10 3-7 0,-6-2-7 16,-6 3 0-16,-6 6 11 0,-6 1-13 16,-4 9 4-16,-6 3-4 0,-4 4 2 15,-3 7 0-15,0 6 1 16,0 10-1-16,-1 11-4 0,3 12-1 15,1 6-23-15,-1 19-10 0,-2 14-25 16,-3 12-36-16,-2 9-4 0,-5 10-25 16,-4 3-132-16,-1-3-16 0</inkml:trace>
  <inkml:trace contextRef="#ctx0" brushRef="#br0" timeOffset="24108.378">6248 3941 582 0,'-43'3'0'0,"6"0"130"16,1 0-59-16,5-3-34 15,3 0 11-15,7 0 15 0,4 0-9 16,5-3-6-16,7 2 2 0,1-2 3 15,4 3-9-15,0-1-5 0,0 1-12 16,1 0-16-16,2 0-7 0,7 0-1 16,7 1 5-16,4 2-1 15,9 1 5-15,7 2-3 0,9 0 8 16,13-1 14-16,9 2-9 0,10-1-2 15,10-5-1-15,6-1-6 0,11 0 4 16,4-7-1-16,4-3-1 0,0-2-5 16,-5-2 2-16,-2 1-6 0,-2 1-3 15,-3-3 3-15,2 4-6 16,-1-1 0-16,-1 0 0 0,-4 2 6 15,-1-1-6-15,-5 0 0 0,0 4 4 16,-5-1-6-16,-3 0 3 0,1 2 0 16,0 2-1-16,-3 1 0 0,-2 3 0 15,-2 0 1-15,-5 0-1 16,-5 0 2-16,-6-1-3 0,-10 1 2 15,-9 0 1-15,-9-2-2 0,-10-1 0 16,-5 2 1-16,-5 1-1 0,-3 0 0 16,-3 0 1-16,0 0-1 0,0 0-5 15,0 0 4-15,2 1-11 16,-2 1 12-16,1 1 0 0,-1-1-7 15,-3-2 10-15,1 1-2 0,-5-1-2 16,0 0 2-16,0 0 0 0,0-3-1 16,-6-3-4-16,-4-2 3 0,-5-4-28 15,-5-2 25-15,-7-2-1 0,-1-3-5 16,-3-1 9-16,3 2 0 15,4-1-5-15,3 0 2 0,3 2-10 16,5 0 6-16,1 0 12 0,4 2-5 16,4 0-3-16,-1 2 8 0,3 2-2 15,0 3-2-15,2 4 0 0,-1 2 1 16,1 2-2-16,2 2-4 15,3 4 1-15,8 5-1 0,2 2 10 16,5 2-1-16,4 2-2 0,2 0 11 16,3-1-3-16,2 1-2 0,1 0 9 15,2-5-7-15,-3 0-5 0,-4-2 1 16,-2 1-4-16,-2-1-1 15,-2 0 0-15,-5 1 3 0,-2-3-7 16,-6-1 3-16,-4-1 0 0,-3-2 0 16,-1 0 0-16,-3 3 0 0,-9 1 3 15,-12 4 3-15,-8 1 1 0,-6 3 5 16,-5-1-2-16,1 6-4 0,3 0-3 15,2 1-2-15,0 0 3 16,3 2-8-16,-1-1-6 0,-1 5-17 16,0-1-45-16,-4 3-25 0,-4 3-55 15,-5-1-136-15,-8-3-299 0</inkml:trace>
  <inkml:trace contextRef="#ctx0" brushRef="#br0" timeOffset="26007.487">5387 4598 761 0,'-10'-16'0'0,"3"1"280"15,1-4-151-15,0-1-53 0,1-1-6 16,-2 0 1-16,3 2-14 0,-1 4-24 15,0 2-12-15,-2 1 1 0,1 7-2 16,-3 4-11-16,-5 5-2 0,-5 19-6 16,-9 11-2-16,-7 13 2 15,-1 12 1-15,-4 3-3 0,4 0 2 16,7-3 2-16,7-5-3 0,10-7-2 15,8-6 0-15,4-8-4 0,7-6 8 16,8-4-4-16,5-6-1 0,4-3 4 16,6-4-2-16,2-6-6 15,3-5 11-15,3-7-3 0,-1-6-12 16,2-4 7-16,-4-2-6 0,1-3 7 15,-4-6 5-15,-3-3-4 0,-3-2 0 16,0-7 4-16,-5 0 0 0,-2 1-5 16,-3 0 6-16,-4 7-3 15,-4 3-1-15,-3 6 2 0,-4 7 0 16,-1 5 0-16,-1 5 1 0,-3 4-1 15,0 3-2-15,-2 2 1 0,0 12-2 16,-2 9-8-16,-2 6 11 0,3 5 1 16,-2 3-4-16,2 0 2 15,0 3 1-15,2-4-2 0,2-4 2 16,0-3 0-16,3-7-1 0,0-3-3 15,1-5 2-15,4-1-44 0,2-3 34 16,3-4 5-16,2-3 2 0,1-3 7 16,1 0-3-16,3-8 0 15,-2-7 0-15,2-1 3 0,-2-5-3 16,0-5 0-16,2-2 2 0,-2-4-3 15,2-6 2-15,0-1-1 0,0-4 0 16,-1 2 0-16,-3 4 1 0,-5 6-4 16,-2 9 5-16,-4 8 0 15,0 8-1-15,-1 6 9 0,-1 0-6 16,0 13-8-16,-4 6 0 0,-1 12 4 15,-3 4 0-15,1 1 3 0,0 1 0 16,3-4-4-16,2-6 2 0,2-1 0 16,0-6-1-16,0-4-2 0,6-2 2 15,3-3 0-15,4-2 0 16,5-4 0-16,1-5 0 0,4 0 0 15,-1-4 1-15,1-6-2 0,1-5 2 16,-2-3 0-16,1-5-1 0,-5-4 0 16,-3 1 2-16,-5-6-3 15,-2-4 2-15,0-3 3 0,-1 1-8 16,3 3 8-16,-5 6-2 0,1 6-8 15,-3 6 11-15,0 9-5 0,1 4 0 16,-2 4-7-16,0 8 0 0,2 14-2 16,-2 10 13-16,-2 10-5 0,0 3 0 15,-2-1 2-15,-2-1-2 0,2-4 0 16,-1-7 2-16,2-3 3 15,1-3-4-15,1-5 0 0,3-1 0 16,5-3-4-16,0-4 8 0,4 1-4 16,2-7 0-16,2-1 0 0,0-5-1 15,0-1 0-15,0-7 0 16,1-5 0-16,-1-7-1 0,0-8 4 15,-3-4-2-15,-1-6-3 0,-1-9 4 16,1-4 1-16,-1-7-4 0,4-6 1 16,2-2-1-16,1-4-16 0,-1 2 3 15,-1 7 13-15,-1 9-4 16,-6 10 9-16,-4 15-2 0,-2 12-2 15,-2 8 2-15,-2 6 1 0,-2 20-3 16,-6 17-5-16,-4 16 14 0,-6 12 2 16,-1 5-1-16,-2 1-3 0,3-2-3 15,0-8 2-15,2-8-5 0,5-9 0 16,0-10 0-16,5-5 7 0,1-8-12 15,3-6 7-15,2-7 1 16,-1-3-5-16,1-5 4 0,0 1-1 16,0-1-1-16,3-6 0 0,4-4-1 15,4-9-8-15,4-7 1 0,3-2 0 16,3-7-8-16,2-3 11 15,1-1 4-15,1 0-5 0,2 3 8 16,1 5-4-16,-1 11-2 0,-6 9 2 16,-4 11 0-16,-5 5-6 0,-2 11 13 15,-3 8-1-15,-1 4 1 0,-1 3 8 16,-3 2-4-16,1-3-1 15,-3-3 0-15,0-1 1 0,-7-2-1 16,-8 3 8-16,-5 0-1 0,-8 1-10 16,-7-4-2-16,-2 3 0 0,-4-7-6 15,0-1-3-15,2 0-25 0,0-2-33 16,6-5-10-16,3 0-56 0,4-6-105 15,4-4-196-15</inkml:trace>
  <inkml:trace contextRef="#ctx0" brushRef="#br0" timeOffset="26413.51">4941 5584 1040 0,'16'1'0'0,"13"0"133"0,10-1-3 15,13-6-50-15,14-5-21 0,13-6 0 16,12-5-10-16,8-2-27 16,7 0 0-16,4-3 0 0,2 3-3 15,4 3-10-15,-1-1 6 0,1 3-9 16,-7-1-4-16,-8-3 7 0,-7 2-9 15,-8 2 0-15,-10-1 0 16,-12 7 5-16,-12 2-6 0,-19 1-44 16,-14 6 11-16,-13 1-16 0,-8-1 33 15,-12 3-9-15,-9 1-62 0,-9 2 4 16,-4 8-10-16,-6 3-10 0,-5 1 14 15,-6 1-11-15,-8 2-67 0,-10 2-71 16,-12 5-45-16</inkml:trace>
  <inkml:trace contextRef="#ctx0" brushRef="#br0" timeOffset="26669.525">5060 5837 592 0,'-2'5'0'0,"6"-1"217"16,11-4-118-16,10-1 0 15,8-7 21-15,10-8-16 0,9-5-14 16,10-2-19-16,11-6-9 0,6 0-16 15,6-3 1-15,8-1-5 0,7 1-10 16,7 1-10-16,1-1-1 0,2 3-9 16,-2 4-8-16,-7 1 4 15,-4 6-6-15,-9 4-2 0,-12 1 0 16,-10 4 0-16,-14 2-35 0,-14-3 9 15,-13 3-27-15,-11 3-13 0,-10 0 21 16,-5 4-4-16,-9 0-62 16,-8 0-51-16,-9 4-71 0,-2-4-454 15</inkml:trace>
  <inkml:trace contextRef="#ctx0" brushRef="#br0" timeOffset="27952.598">2081 2914 647 0,'-14'-22'0'0,"-1"8"160"16,-1 5-78-16,-4 5-68 15,0 4 25-15,-3 3-6 0,-6 9-10 16,-2 8-5-16,-5 9 11 0,-2 7 6 16,-4 14-1-16,-3 8 0 0,-2 11 0 15,0 6-12-15,4 5-14 0,2 4 10 16,6 6-9-16,5 2-8 15,5 4 8-15,8 0-8 0,7-1-2 16,6-4 2-16,10-7 1 0,11-4-3 16,12-11 2-16,8-10-2 0,13-8 2 15,8-12 3-15,10-5 1 0,9-8-5 16,2-10 0-16,4-5 10 15,4-8-10-15,-1-3 0 0,0-10 8 16,-2-5-7-16,-6-9 2 0,-4-1 0 16,-10-6-1-16,-5-4 9 0,-6-3 6 15,-9-8 2-15,-6-5-4 0,-5-8-7 16,-6-4 0-16,-8-6 0 0,-5-3-6 15,-5-3 4-15,-9-4 5 16,-4-1 0-16,-9-3 7 0,-6 0-2 16,-5 4-5-16,-6 3 2 0,-6 4 6 15,-4 8-7-15,-5 5-12 0,-6 10 0 16,-2 8 7-16,-4 7-8 0,1 5 2 15,-1 2-2-15,0 4 0 16,0 1 2-16,4 3 3 0,3 5-5 16,5 3 0-16,6 9-1 0,5 2-29 15,6 10-5-15,1 13-30 0,3 7-60 16,3 13-5-16,2 3-64 0,3-4-294 15</inkml:trace>
  <inkml:trace contextRef="#ctx0" brushRef="#br0" timeOffset="29447.684">2650 3710 600 0,'22'-5'0'0,"0"1"208"0,2 2-115 16,-2-1-35-16,0 3-1 0,0 0-13 16,-1-3-11-16,2 3-3 15,-4 0-7-15,2-2-7 0,-1 2-1 16,3 0-10-16,2 0 5 0,2 0-2 15,1 0-9-15,3 1 2 0,0 3 6 16,4 0-9-16,-1-1 4 0,0 3 3 16,4-1-6-16,-4 0 2 15,-2 1 12-15,-2-1-6 0,-1 1 9 16,-3 0-1-16,0 1-1 0,-2-1-5 15,-2 1-8-15,-2-1 1 0,-1 2 4 16,-1-1-4-16,0-2-3 0,0 2 2 16,0 0 1-16,1-2-2 15,1 0 0-15,2 0 9 0,1-2 0 16,0 1 2-16,-1-1 7 0,2 0-4 15,-1 1-2-15,-1-1-5 0,0-1-6 16,-1 1 5-16,-2 1-3 0,0-2-4 16,2-1 2-16,-2-1 3 15,4 1-5-15,2-1 2 0,2 1 4 16,1 1-7-16,1-2 4 0,0 0 11 15,-1 0-3-15,3 0 2 0,1 2-3 16,0-2-2-16,0 0-2 0,3 1 1 16,-3 1-3-16,1-2 3 15,2 0-4-15,-4 1-4 0,0-1 4 16,-4 0 3-16,1 0-7 0,-4 0 4 15,-1 0 2-15,-2 0-3 0,-1 0 13 16,-1 0-4-16,0 0-2 0,-1 0-2 16,-2 0-4-16,2 1-2 15,-1 2 0-15,2 0 5 0,0-3-6 16,0 0 2-16,3 1 1 0,0-1-3 15,0 0 2-15,1 0 2 0,1-1-5 16,-2-2 4-16,2 3 3 0,0-3-5 16,2 2 0-16,0-1 10 0,1-1-10 15,0 0 0-15,0 2 5 0,2 1-6 16,0-4 2-16,0 4 1 15,2-4-2-15,1 2-1 0,1 0 2 16,0-1-1-16,1 0 0 0,0 2 4 16,1 0-6-16,1-1 4 0,-3 1-3 15,1-1 0-15,-1 1 2 16,-1-1 4-16,-1 1-6 0,0-3 2 15,-3 4 6-15,3 0-6 0,-2-1 4 16,4 1-2-16,-5-2-6 0,2 1 6 16,0 0-1-16,0 0-2 0,1-1 0 15,0 1 4-15,2 0-5 16,-2-1 2-16,2 2-2 0,-1-3 1 15,0 0 0-15,2 0 1 0,-2 2-1 16,2-3 0-16,0 1 3 0,0 0-5 16,1 1 4-16,0 0 0 0,0-1-2 15,1 0 0-15,-3 1 1 0,0 0-1 16,-1-2 0-16,-3 0 1 15,0 1-2-15,-3 0 2 0,1 2 0 16,-1-1-2-16,2 1 2 0,0 0-2 16,3 1-1-16,-2-1 4 0,2 1-2 15,0 0-1-15,2 0 2 0,0-1 3 16,0 0-5-16,0 0-1 15,-1 0 4-15,1 1-4 0,-1 0 3 16,-1 0 2-16,0-1-6 0,-2 0 6 16,-1 1-2-16,-1 0-2 0,0-2 2 15,-2 2-1-15,-2 0 0 0,1-1 0 16,0 1 0-16,0 0-4 15,1 0 8-15,-1 0-3 0,-1 0-1 16,-1-1-1-16,-2-1 2 0,-2 1-2 16,0 0 2-16,-3-1 0 0,-3 1-2 15,-2-1-3-15,-5 0 4 0,0 2-77 16,-2 0 9-16,0 0-42 15,0 0-66-15,-1 2-27 0,1 0-176 16</inkml:trace>
  <inkml:trace contextRef="#ctx0" brushRef="#br0" timeOffset="30563.748">4002 3149 895 0,'1'-11'0'0,"0"8"198"15,-1 3-128-15,0 2-33 0,0 12-15 16,0 15-21-16,-6 16 53 16,-4 15 0-16,-3 5-28 0,-2-2-8 15,3-5-14-15,0-7-5 0,1-6 2 16,1-9 10-16,4-10-10 0,2-10 4 15,1-9-1-15,3-4 0 0,0-3 5 16,0 0 1-16,0-7 6 16,3-6 2-16,2-8-17 0,3-5-2 15,2-6 2-15,0-4 1 0,1-6-2 16,0-3 0-16,2-7 8 0,1-4-3 15,1-10 4-15,3-8-6 0,0-2-5 16,0-2 4-16,-3 7 0 16,-2 11-2-16,-4 19 0 0,-5 14 3 15,-2 12-5-15,-1 10 4 0,0 3 18 16,0 2-23-16,1 0 4 0,1 0 0 15,5 0-2-15,6 3 2 0,11-3 14 16,8 1 2-16,12-1 1 0,6 0-8 16,2-5-5-16,0-2 9 15,-2 1-10-15,-6 1-6 0,-7-2 4 16,-5 5 1-16,-9 1-3 0,-7 1-59 15,-8 0-12-15,-7 1-35 0,-3 9 14 16,-14 6-8-16,-11 8-76 0,-12 8-65 16,-8 4-83-16</inkml:trace>
  <inkml:trace contextRef="#ctx0" brushRef="#br0" timeOffset="30839.763">4031 3237 625 0,'0'11'0'0,"12"-3"252"0,4-1-141 16,6-7-20-16,8 0-22 0,8-4-23 15,8-6-16-15,4-1-8 16,1-2-20-16,1 2 2 0,-1 3-8 15,-4 2-71-15,1 3-1 0,-8-1 14 16,-4 4-24-16,-8 4-13 0,-9 5-38 16,-10 4 62-16,-6 2 18 15,-3 5 26-15,-7 1 24 0,-3-1 6 16,0-1 1-16,-1-2 0 0,0 2 51 15,1-2 22-15,1 0 61 0,4-3-20 16,1-3-27-16,2 1-10 0,1-3-25 16,1-3-18-16,0-3-16 0,0 0-5 15,0-3-10-15,0 0-4 16,0 0-4-16,0-3-43 0,0-4-114 15,-10-5-318-15</inkml:trace>
  <inkml:trace contextRef="#ctx0" brushRef="#br0" timeOffset="31646.81">1917 3653 866 0,'-13'-12'0'0,"-3"3"229"0,1 4-158 16,-3 3-9-16,2 2 12 0,0 1-13 16,0 11-25-16,0 8-19 0,-1 6 2 15,2 6-4-15,3 1-6 0,4 0 2 16,6-3-9-16,2-2-4 15,6-5 4-15,6 1 1 0,4-2-4 16,5-6 2-16,6-2-6 0,4-5-16 16,3-7 0-16,4-2-21 0,1 0-28 15,4-9-5-15,2-2-41 0,-2-6-75 16,1-1-62-16,-6-2 86 15,-2-5 65-15,-7-3 85 0,-2-1 18 16,-5-1 5-16,-5 0 33 0,-9 2 35 16,-5 4 54-16,-4 4 15 0,-9 5-17 15,-4 7-21-15,-6 5-30 0,0 3-16 16,-3 14 2-16,-1 8-6 15,1 10-6-15,2 4-3 0,5 0-16 16,6-4-7-16,6-4 0 0,4-4 4 16,5-3-10-16,6-3-5 0,5-3-2 15,5-2-1-15,6-6-5 0,6-6 1 16,4-1-2-16,2-9-1 15,4-4 1-15,-3-2 1 0,1-2-8 16,-3 0 8-16,-6 0-3 0,-11-2 0 16,-9-2 3-16,-10-1-1 0,-3-3 0 15,-8-2 2-15,-4 3 1 0,-7 1-8 16,-4 8 4-16,0 7 0 0,-4 7-19 15,0 1-19-15,1 10-33 16,3 3-73-16,1-1-37 0,4-2-179 16</inkml:trace>
  <inkml:trace contextRef="#ctx0" brushRef="#br0" timeOffset="32291.847">4873 2764 661 0,'-17'2'0'0,"2"5"295"16,0 1-196-16,0 0-12 0,3 1-11 15,0 0-10-15,2-1 0 0,0 2-32 16,3-2-24-16,1-2-8 0,2-1 4 15,3 0-9-15,1 0-46 0,0 3-36 16,4 0-25-16,5 2-93 16,0-2-107-16,1-3-214 0</inkml:trace>
  <inkml:trace contextRef="#ctx0" brushRef="#br0" timeOffset="33163.896">5098 2648 865 0,'0'-4'0'0,"2"3"241"16,-2-1-123-16,0 2-23 0,0 1-38 16,-4 12-42-16,-9 14-7 15,-5 21 21-15,-9 16 11 0,-6 17-9 16,-3 9-18-16,-3 5-6 0,0 0 3 15,1-5-8-15,5-10-4 0,4-15 4 16,3-13 2-16,8-14-8 0,4-11 4 16,4-9-3-16,5-6-1 15,2-7 4-15,2-4 0 0,1-1-24 16,0-1-6-16,8-7-3 0,2-9 9 15,5-4 21-15,6-5 4 0,2-5-2 16,3 2 0-16,2-6 2 0,3-2-2 16,0 0 2-16,1 3-4 0,-2 6 0 15,-3 8 4-15,-5 10 1 16,-4 10-4-16,-3 3-2 0,-3 11 4 15,-3 9 0-15,-1 5 0 0,-4 4 10 16,-1 1-10-16,-3-1 0 0,0-1 12 16,0-4-6-16,-2-3 11 0,-3 1-9 15,-10-6-1-15,-3 2 4 16,-5-3-4-16,-5-1-9 0,-3-2 4 15,0-2-1-15,-1-2-13 0,3-1-2 16,5-2-3-16,5-3-10 0,6-2 13 16,6 0-1-16,5-3 0 0,2 0-18 15,7 0-19-15,5 0 45 16,5 0 11-16,6 0-4 0,4-6 0 15,5-3 0-15,3-3 3 0,3-4-4 16,-1-1 2-16,4-2 10 0,3-3-6 16,-4-3 14-16,-2-3-14 0,-1-1-7 15,-7-2 4-15,-5 5 4 16,-3 1-10-16,-7 4 8 0,-5 6 1 15,-3 1-2-15,-6 7 10 0,-1 0 4 16,-4 3-5-16,-5 1 8 0,-1 3-6 16,-4 3-8-16,-1 12 2 0,-2 7-8 15,-1 5 0-15,1 5 0 16,5-2 1-16,4 1-1 0,3-3 0 15,4-4 5-15,1 0-5 0,6-7 0 16,2-2 0-16,4-2 0 0,1-5 0 16,4-3 2-16,2-5-3 0,2 0 2 15,3-7-6-15,4-6-7 16,2-3 14-16,-2-2-4 0,-2-3-24 15,-4-2 17-15,-1-2 10 0,-2-4-2 16,-3-1 2-16,0 0-3 0,-4 1-2 16,-4 7 5-16,-2 6 0 0,-2 7-2 15,-4 6 2-15,0 3 0 0,0 1-1 16,-6 16 7-16,-1 6 2 15,-4 9 6-15,0 0-5 0,3-1-6 16,2-2-6-16,4-2 4 0,2-3 2 16,1 0-5-16,6-3-56 0,5-4-18 15,4-6-20-15,1-2-111 0,-4-6-297 16</inkml:trace>
  <inkml:trace contextRef="#ctx0" brushRef="#br0" timeOffset="39396.253">7769 12813 243 0,'0'-9'0'16,"-3"2"135"-16,-2-1-87 0,-1 3 0 15,0-2 10-15,-1 1 1 0,0-1-15 16,3 0-10-16,-3-3-13 0,1 3 9 15,-2-3 24-15,-2 0-7 16,0 1-13-16,0 0 7 0,-1 4-17 16,-3 2-11-16,-2 2-4 0,-1 0 1 15,-1 1-2-15,1 0 0 0,-1 0-2 16,0 0 1-16,-1 2 11 0,-2 0 6 15,1-1-17-15,0 2 12 16,-3 1 3-16,-1-1-5 0,-3 2 1 16,-1 3 2-16,-2 1-10 0,-2 3-3 15,-1 2 4-15,-1 3-1 0,1 2-3 16,-1 3 5-16,2 1-3 0,1 0-6 15,1 3 5-15,-1 3-2 0,1 1-5 16,-2 6 4-16,1 1 1 16,0 1 4-16,0 5 3 0,3 4-2 15,0 1-1-15,2 8-1 0,0 3 0 16,1 2 0-16,-1 3 1 0,3 0-2 15,3 3-4-15,1 1 2 0,3 1-2 16,2 0-3-16,3 0 2 16,1-3-2-16,4-1 0 0,4-5 1 15,3 3-1-15,7-5-1 0,5-1 0 16,4-2 3-16,2-2-1 0,3-2 1 15,8 2-1-15,2-5-2 0,4-4 0 16,5-10 4-16,4-5-4 16,7-5 0-16,3-7 2 0,6-7-2 15,1-7 0-15,5-3 2 0,2-4-2 16,1-7 0-16,3-3 2 0,0-3-3 15,2-8 2-15,0-3 1 0,-3-2-2 16,-1-7-1-16,-3-6 2 0,-2-3-2 16,-3-8 2-16,-4-4-2 15,-2-3 0-15,-8-4 2 0,-2-2 4 16,-5-3 6-16,-5-5 5 0,-5-5 0 15,-1-5-7-15,-7-4 4 0,-3-1-6 16,-4-4-4-16,-13 2 1 0,-4 3-2 16,-4 2-3-16,-11 6 2 15,-5 7 7-15,-8 6-9 0,-7 5 2 16,-6 6 2-16,-3 3-4 0,-3 5 2 15,-3 2 2-15,-1 2-4 0,-2 2 1 16,-4 4 0-16,-4 3-4 0,-2 7 3 16,-1 9 0-16,-1 8-7 15,2 12 6-15,2 10-16 0,0 16-28 16,-1 16-24-16,0 13-46 0,-3 15-47 15,-5 5-71-15,-2-2-255 0</inkml:trace>
  <inkml:trace contextRef="#ctx0" brushRef="#br0" timeOffset="42024.403">14020 12922 540 0,'-3'-10'0'15,"0"1"151"-15,-1-1-88 0,1-4-25 16,-1-3 3-16,-2 0 16 0,1-3-18 16,-3 3-12-16,-2-2 8 0,-1 3-10 15,-5 2 4-15,-3 5-5 16,-3 2-3-16,-3 7-7 0,-3 0-3 15,3 3 0-15,0 8 2 0,0 1-4 16,2 3-2-16,0 5-4 0,1 2-5 16,-1 2 4-16,2 2 2 15,0 6 5-15,0 2 8 0,3 4-2 0,1 6-3 16,0 1 0-16,4 2-2 15,1 1 1-15,0 0 2 0,4 0-7 16,4 1 0-16,-1 2 0 0,3 0-3 16,-1-3-2-16,1 1 3 0,-1-1-2 15,2 4-2-15,-1 2 0 16,0 3 5-16,-1 0-7 0,3-3 4 15,0-1-1-15,0-2-2 0,5-1 2 16,0-2 1-16,2-6-3 0,2-5 2 16,3-2 2-16,3-2-3 0,5 0 0 15,2-2 7-15,-1-2-8 0,4 3 2 16,-2-7 3-16,-1-3-4 15,3-2 0-15,-4-8 4 0,2 3-5 16,1-2 2-16,-2-4 1 0,0-1-1 16,-3-3 2-16,1-1 2 0,-1 0-8 15,0 2 6-15,0-3-2 0,1-2-1 16,-1-1 0-16,2-4 3 15,-1-9-6-15,1-1 4 0,0-8 0 16,0-5-2-16,1-6 1 0,1 0-1 16,-1-3-1-16,1 0 4 0,-4 0 0 15,-1 0-2-15,-1 0 0 16,-3 0 9-16,1-1 3 0,1 1 3 15,-2-3-4-15,1 0-6 0,0-3 6 16,0-4-7-16,2-4 5 0,-2-3 4 16,3 1 2-16,-4 1-4 0,-2 1 4 15,-4 2 5-15,-2 1-5 0,-5 5 13 16,-1 3 0-16,-2 4-1 15,-4-2-6-15,-2 2-5 0,-1-1-3 16,0 0 1-16,-1 2-5 0,-2-1-2 16,2 0 2-16,-2 0-4 0,3 2-2 15,-2-3 0-15,-2 5 1 0,3 2-3 16,-3-3 3-16,-1 8-2 15,1 2 0-15,-1 2 3 0,-2 1-1 16,1 2-1-16,-1 1 4 0,0-1-3 16,-1 2-3-16,4-2 6 0,-1 3-5 15,0-1-4-15,1 0 4 0,0-1-2 16,-1 4 0-16,2 1 0 15,-3 5 2-15,-3 3-2 0,0 3-4 16,0 3 3-16,-2 7-23 0,1 6-12 16,0 7-28-16,-3 7-47 0,0 8-19 15,-5 9-49-15,-5-1-109 0,-8-2-261 16</inkml:trace>
  <inkml:trace contextRef="#ctx0" brushRef="#br0" timeOffset="57388.282">10293 12158 270 0,'0'-15'0'15,"2"1"48"-15,0-3-38 0,1-1 2 16,-3-3 13-16,0-4 18 0,-2 2 9 15,-3-1 9-15,-4 2-21 16,-2 3-3-16,-6 3-6 0,-2 5-14 16,-1 3-13-16,-2 1-2 0,-2 2 0 15,-1-2 1-15,3 2 3 0,-2-1 3 16,2-2 13-16,0-2 30 0,-5-4 11 15,-1-1-8-15,-3 0 3 16,-2 1-9-16,-3 2-3 0,1 5-18 16,-3 4-3-16,0 3-9 0,0 9-9 15,-4 6 4-15,-1 4-5 0,1 6-5 16,-2 5 4-16,1 4-5 0,2 5 0 15,2 7 2-15,-1-1-1 16,4 6-1-16,-1-1 0 0,3 1 4 16,3 4-5-16,0 1 2 0,6 5 10 15,6-3-2-15,4 2 2 0,6-3-4 16,7 0-1-16,2-1 1 15,7-2 0-15,7-2-3 0,5-1-1 16,5-3 0-16,4-2-2 0,5-3 1 16,8-6 0-16,6-3 1 0,4-5 3 15,6-3 2-15,0-4 0 0,4-5 0 16,-1-5-2-16,3-4 5 0,0-3 9 15,-1-4 1-15,2-7-1 16,-3-11 0-16,2-5 1 0,1-5-1 16,-3-2-3-16,-2-2-3 0,0-5-4 15,-3-2-2-15,-1-5-5 0,-2-5-2 16,-7 0 7-16,-7-5-5 0,-8-5 3 15,-10-3 3-15,-6-3-4 16,-7-1-4-16,-8-1 4 0,-7 0-3 16,-7 0-4-16,-8 1 4 0,-4 0-1 15,-5 2-1-15,-6 2-13 0,-2 2 4 16,-5 1 1-16,-4 6 3 0,-2 4 2 15,-4 9-1-15,2 10 2 16,-5 11-5-16,-2 14-21 0,-2 4-13 16,-3 18-16-16,-2 10-51 0,-1 11 7 15,-2 7-24-15,0 12-69 0,-3 2-62 16</inkml:trace>
  <inkml:trace contextRef="#ctx0" brushRef="#br0" timeOffset="60888.482">11955 12716 593 0,'-1'3'0'0,"1"4"49"16,0 6-22-16,-1 2 1 15,0 3-3-15,-2-1-6 0,1 1-1 16,0-2-10-16,2 0 0 0,0-3 0 16,0-1 0-16,2-4 0 0,-2-2 1 15,1-3 5-15,3 2 1 0,-1-3 5 16,5 0 2-16,1-2 2 15,2 1 2-15,3-9-7 0,2 1-7 16,2-2 2-16,1-1-2 0,1-2-2 16,0-1 5-16,3-3 5 0,-1-4 1 15,2-4 0-15,2 0 0 0,1-5-1 16,0-3-4-16,1-1-4 15,0-4 0-15,5-1-2 0,-2-4 2 16,1 1-3-16,3 0-2 0,-2 1 3 16,1 2-10-16,-3 5 0 0,-2 2 4 15,-5 3-1-15,-1 5-6 0,-2 1 6 16,-1 3-2-16,-6 4-2 15,2 2-18-15,-6 2 2 0,-1 4-13 16,-1 3 0-16,-3 3-20 0,0 1-50 16,-5 10-27-16,-2 4-77 0,-11 1-154 15</inkml:trace>
  <inkml:trace contextRef="#ctx0" brushRef="#br0" timeOffset="65653.755">11113 14543 571 0,'0'0'0'0,"0"3"37"15,0 4-13-15,1 2 5 16,-1 4 2-16,0-1 1 0,0 5-4 15,-2-1-4-15,0 0-4 0,2-2 1 16,0-2-1-16,0 0-2 0,0-3-4 16,1 1 3-16,1-3-3 0,1 1-1 15,0 2 4-15,0-1-4 16,3 0-4-16,0 1-2 0,-2-2 0 15,0-1-1-15,1 0 0 0,0-2 6 16,-1-2-3-16,1 0 0 0,0-2 1 16,-1 1-3-16,2-1-1 0,0-1 4 15,2 0-2-15,0 0-3 16,2 0-2-16,4-7 0 0,1-3 1 15,4-6 7-15,4-2-1 0,2-6 2 16,6-5 0-16,3-3 3 0,1-6-3 16,3-1 3-16,2-5 4 0,1 1-2 15,1 4 1-15,-2 2-7 0,-3 1-8 16,-3 3 0-16,-2 3-2 15,-3 5-1-15,-4 0 0 0,1 4 3 16,-4 1-4-16,-1 1 2 0,-1 6-2 16,-5 2-3-16,-3 3-4 0,-3 3-12 15,-3 3-15-15,-1 2 0 0,0 0-19 16,-1 7-39-16,-2 0 13 15,0 3-61-15,-2 2-51 0,0-1-11 16</inkml:trace>
  <inkml:trace contextRef="#ctx0" brushRef="#br0" timeOffset="69025.948">16648 14509 412 0,'-12'-9'0'16,"0"-1"105"-16,-2-2-57 0,0 0-9 16,-3-3 0-16,2 3-4 0,-3-1-8 15,-1 2 0-15,-3 1-8 0,-2 1-6 16,1 3 1-16,-1-1-2 0,0 0 10 15,0 4 4-15,3-4 0 16,0 3-8-16,1 1 2 0,2-4 1 16,-2 5-9-16,2-1-4 0,1 1 2 15,-2 1 12-15,0-3-3 0,-1 2 5 16,2 2-10-16,-3 0-1 0,1 5 0 15,-1 2 4-15,-1 2-8 0,1 1-2 16,0 0-3-16,-1 2-1 16,1-1-6-16,3-1 6 0,-1 0-1 15,1 1-2-15,1 2 0 0,-1-1 3 16,-2 3-2-16,0-1 4 0,0 4-2 15,-1 1-2-15,1 0 2 0,2 0-2 16,0-3-1-16,3-2 0 16,2 2 4-16,0-3-5 0,1 3 2 15,1-1 2-15,2 2-4 0,2 1 2 16,-3 0 11-16,3 3-12 0,1-3 0 15,0-1 4-15,1-2-5 16,1-3 2-16,0 1 1 0,2-3-2 16,1-3 0-16,1-1 2 0,0 2-2 15,0-2 11-15,0-1-3 0,0 1 0 16,0-3 0-16,0-1-1 0,0 2-2 15,0-4-1-15,0 1-2 0,0 1-2 16,0-2 0-16,0 0 8 16,0 0-1-16,0 0 3 0,0 0-3 15,0-3-5-15,0-2 0 0,1 0-2 16,-1 2 0-16,0 1-73 0,0-1 4 15,0 2-48-15,0-1 26 16,1 1-12-16,-1 1 14 0,0 0 50 16,0 0 6-16,-2 1-5 0,-2 3 35 15,1 1 6-15,-3 1 30 0,3 0 17 16,-1-1 15-16,0 2 8 0,0 0-13 15,1 3-7-15,-1 0-6 0,1 0-7 16,1-1-1-16,1 1-3 16,-1 2-13-16,2 0-5 0,-1 0-2 15,1-3-2-15,0-1-4 0,-2 0 0 16,2-2 2-16,0 1 0 0,-1 1 6 15,1 2-5-15,-1 2-1 0,0 0-5 16,1 1 8-16,0 2-5 0,0 3 1 16,1 1 0-16,0 0 0 15,0 1 0-15,2 0 3 0,-1 1-9 16,3 1-4-16,-2 2 6 0,2 1-4 15,3 0-4-15,1 1 2 0,2-1 4 16,-1 0-6-16,2-1 2 16,0-1 1-16,1 0-3 0,3-3 2 15,-3 1 3-15,2-3-6 0,0-2 3 16,0-1 1-16,0 2-2 0,1-3 0 15,1-2 4-15,1 2-1 0,2-2 7 16,0-2-3-16,4 1-4 0,3-2 0 16,-1-2-2-16,5-1 0 15,0 0 0-15,0-6 1 0,0 3-4 16,2-3 4-16,-3-3 0 0,1 0-3 15,-1-2 2-15,0-1 1 0,-2 2-3 16,0-3 2-16,-2 0 0 0,0-1-1 16,0-2 0-16,0 0 2 0,1-4-2 15,1-1 0-15,-4-4 5 16,0 3-7-16,-4-6 4 0,-2-1 5 15,2-1 3-15,-3-5 4 0,-1 2-11 16,1 0-5-16,-3-1 4 0,0-1-1 16,1 0-1-16,-2-1 0 0,-1-2 0 15,1 3 0-15,-5-2 0 16,2 0 2-16,-3 2-2 0,0-1 0 15,-1 1 4-15,-2 3-5 0,1-3 2 16,0 0 0-16,-2-1-1 0,0-3 0 16,-1 0 1-16,-2-3-2 0,0 1 1 15,-6-4-1-15,-3 3 1 16,-4 0 0-16,-1 1 2 0,-4 6-2 15,-2-1 0-15,0 3 1 0,-3 1-1 16,-2 1 0-16,-2 3 0 0,-3 3-4 16,-4 1 2-16,-4 5-22 0,-3 0-12 15,-1 3 12-15,-5 2-14 16,1 2 3-16,-2 3 5 0,-2 3 0 15,0 0-12-15,0 10 3 0,1 4-23 16,2 4-50-16,3 2-33 0,4-2-114 16</inkml:trace>
  <inkml:trace contextRef="#ctx0" brushRef="#br0" timeOffset="71987.117">17304 15247 498 0,'-4'-6'0'15,"3"-1"174"-15,1 1-122 16,-2 2 7-16,2 0-4 0,0 0-6 16,0 4-19-16,0 0-4 0,0-1-5 15,2 1-11-15,5 0-6 0,0 1 5 16,4 8-2-16,-2 3-4 0,1 4 6 15,1 5 2-15,-1-1-6 16,1 1 7-16,-2 0-6 0,0-5-5 16,1-6 3-16,0-6 5 0,2-4 12 15,4-4 11-15,1-8-9 0,3-6-1 16,3-6-7-16,4-5-2 0,4-5-7 15,6-3 0-15,5-5 0 16,2-2-3-16,6-2 2 0,3 0 1 16,2-2 0-16,1 2 3 0,-1 1-2 15,-3 5-7-15,-7 6 0 0,-10 9 5 16,-8 7-7-16,-10 7-44 0,-7 5 2 15,-6 3-26-15,-4 3-14 16,-9 6-45-16,-8 6-128 0,-7-1-136 16</inkml:trace>
  <inkml:trace contextRef="#ctx0" brushRef="#br0" timeOffset="74531.262">18461 11503 513 0,'-9'-17'0'0,"0"0"133"16,-4 2-95-16,-1-3-18 15,-2 1 3-15,-1 3 9 0,-1-2 3 16,-1 0-16-16,0 2 3 0,-2-1 2 15,1 1-10-15,-1 1 0 0,-1 1-6 16,-2 3-4-16,-4 3-1 0,-2 2-1 16,-5 0 2-16,0 2-8 15,-4 0 8-15,2 1-1 0,-2 1-2 16,0 0 8-16,0 0-1 0,2 6 3 15,-1 4-2-15,0 2 0 0,-3 5-1 16,1 4 1-16,0 0-6 0,0 5 0 16,2 3 0-16,2-1 0 15,0 3 1-15,3 1 2 0,1 1-3 16,0 5 2-16,2 0 0 0,-1 4 2 15,1 2-3-15,2 2 4 0,1 0-1 16,4 0-2-16,2 3 4 0,4-2-6 16,1 0-3-16,4-1 0 15,3-3 8-15,4 0-10 0,4-1 4 16,1-1 9-16,7 0 2 0,5-4-4 15,3 0-4-15,4-2-2 0,5-6 3 16,2 0-3-16,4-3 0 0,4-1 2 16,3-4 0-16,3 2-2 15,4 0 0-15,5 0-2 0,2 1-2 16,7 0 2-16,3 3 1 0,1-1-2 15,2 1 0-15,0-4-3 0,-2-4-4 16,-2-8 8-16,-3-8-1 0,-3-6 0 16,0-11 0-16,-1-8 7 0,0-5 6 15,1-7 3-15,2-2-5 16,-2-5-6-16,4-4 0 0,-3-4-4 15,-1-2-2-15,-5 0 2 0,-4-2 0 16,-8 0-2-16,-10-1 2 0,-8-1-4 16,-8-3-1-16,-11 0 4 0,-4-3 0 15,-10 1 3-15,-6 1-3 16,-8 1 0-16,-4 3 0 0,-6 1 5 15,-3-1-5-15,-5 3 0 0,-1 5 0 16,-5 1-1-16,1 13 0 0,-3 8 2 16,-2 7 0-16,-1 16-1 0,-1 4-21 15,0 13-12-15,-3 14-47 16,-1 12-22-16,-1 6-110 0,-5 3-205 15</inkml:trace>
  <inkml:trace contextRef="#ctx0" brushRef="#br0" timeOffset="75448.315">17796 12907 523 0,'-9'-22'0'0,"1"3"113"0,1 0-54 16,-6 2-27-16,-2 1 9 0,-4-2 10 15,-6 1 3-15,-2 3-8 0,-2 3-11 16,-3 3-7-16,-2 8 4 0,1 0-13 15,-4 12-4-15,1 7-5 16,-3 5-8-16,0 9 3 0,-1 11-3 16,-1 7-4-16,1 7 4 0,4 6 0 15,4-2-3-15,6-1 2 0,8-3 0 16,6-7 0-16,8 0 7 0,5-2 1 15,4-3 3-15,11 1 409 16,4 2-814-16,8-1 408 0,9 1-1 16,6 1 0-16,6-3-10 0,10-2 3 15,5-4-2-15,6-5-8 0,6-4 6 16,7-7 1-16,4-6-1 0,5-6 6 15,1-6 5-15,4-5 8 16,-1-2-5-16,-3-10 2 0,-2-5-4 16,0-6 5-16,-3-4-3 0,-2-3-3 15,-4-4 2-15,-9 0-5 0,-9-8-6 16,-10-4 2-16,-10-5-3 0,-10-11 8 15,-10-6 5-15,-10-4-8 16,-10-5-7-16,-8 3 4 0,-13 1-6 16,-9 3 0-16,-7 4 0 0,-7 7 1 15,-4 3-1-15,-7 5-6 0,-4 3 4 16,-3 5-4-16,-7 4-4 0,-1 5 0 15,-6 6-12-15,-3 9-8 16,-2 5-13-16,-5 9-28 0,-2 3 1 16,-2 5-21-16,-6 8-41 0,0 5-12 15,-4 7-59-15,-1 2-124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1:22:52.0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18304 5453 455 0,'-15'-15'0'0,"0"1"169"0,-2 1-101 15,0-2 9-15,-1 2-24 16,-1 1-10-16,0-2-7 0,1-1-7 16,0-2 10-16,-2 0 15 0,0-3-43 15,-3 0 0-15,0-1 5 0,-5-1 12 16,1 3-9-16,-4 0-14 0,-1 2 0 15,-3 1 2-15,1 3-1 16,-1 3 0-16,-1 3-4 0,1-3-1 16,0 0 0-16,0 1 0 0,1 2 0 15,3-3 1-15,0 5 0 0,0-2 1 16,-2 0 7-16,-3 5-2 0,-2 1 0 15,-4 1 1-15,-1 0-2 0,-2 7 2 16,-2 0 1-16,0 5-3 0,-2-1-3 16,4 5 2-16,-1 0-2 15,-1 0-6-15,3 1 4 0,-1 0-1 16,5 0-1-16,1 2 0 0,2 0 5 15,1 2-7-15,2-1 4 0,2 4-1 16,-2-2-2-16,3 2 2 16,3 1-1-16,-2 1-1 0,1 1 2 15,1 2 2-15,-2 1-6 0,3 1 5 16,-2 2 1-16,3-1-3 0,0 6 0 15,0-1 5-15,1-1-2 0,2 3 7 16,2 1-5-16,0 1 1 0,4-1 6 16,0 0-1-16,1-2-7 15,2 0 4-15,1 0-6 0,-2-1 0 16,3 1 2-16,-1-1-2 0,-1 2-2 15,4-1 0-15,-1-1 3 0,1 1-3 16,3 1 0-16,-1 0 5 0,3-1-6 16,2 4 2-16,2 0 0 15,-3-2-1-15,4 1 0 0,0 0 3 16,0-2-4-16,1 2 2 0,6 0 4 15,0-2-5-15,4-1 0 0,2-1 6 16,0-1-7-16,3 0 2 0,2-1 1 16,0-2-2-16,5 1 0 15,3-4 0-15,1 0 1 0,6-2 2 16,3-2-1-16,3 0-3 0,3-2 2 15,3-4 0-15,1 0-1 0,4-2 0 16,2-4 2-16,4-1-3 0,3-3 2 16,1-5 5-16,7-1-8 15,0-4 4-15,2 0 4 0,-1 0-4 16,0-5 3-16,-1-2-4 0,-1 0-2 15,2-2 2-15,2-1 4 0,0-2-6 16,4-1 2-16,2-1 4 0,0-1-5 16,3-1 0-16,-1-1 4 15,2 0-5-15,-3-1 1 0,0-2 1 16,0 0-2-16,-2-2 1 0,-1-1 0 15,-3 0 0-15,2-4 0 0,-5 1 3 16,-2-3-4-16,-6-1 2 0,-6-3 0 16,-4 1-1-16,-6-3 0 15,-3-2 21-15,-5-5-7 0,-5-2 2 16,-5-2-5-16,-5-4-3 0,-5 2 7 15,-5-6-6-15,-4 1 1 0,-5-2-3 16,-2 0-1-16,-5 3-2 0,-5-3-1 16,-5-1 0-16,-4 0-3 15,-6-1 0-15,-2-2 4 0,-4 2-5 16,-5 0 2-16,-1 4 1 0,-6 2-3 15,-3 5 2-15,-4 10-1 0,-7 7-4 16,-6 7-4-16,-6 10-10 0,-5 7-22 16,0 5-23-16,-5 5-10 0,-3 8-65 15,-5 10-15-15,-3 0-120 16</inkml:trace>
  <inkml:trace contextRef="#ctx0" brushRef="#br0" timeOffset="4605.263">10952 5949 289 0,'-3'0'0'16,"-1"0"69"-16,1 4-50 15,1 0 2-15,0-1 7 0,0 0 14 16,1-2 17-16,0-1-6 0,-1 0-7 15,1 2 13-15,1-2 8 0,0 0-6 16,0 0-13-16,0 0-21 0,0 0-8 16,0 1-13-16,0 2-4 15,0 1-2-15,0 0 0 0,0 3 3 16,0 0-1-16,0-2 0 0,0 2 9 15,0-2 5-15,-3 3 3 0,0-1 0 16,2 2-7-16,-1-1 5 0,0 1 0 16,-1-1-6-16,3 2-2 15,-1 1-5-15,0-2-3 0,1 2-1 16,0-2 0-16,0-1 2 0,0 5-2 15,0 3 1-15,-1 0-1 0,1 4 0 16,-1 2 1-16,1 1 1 0,0 0-2 16,1 1 0-16,-1 2 0 15,0-1-1-15,0 1 2 0,0 1 0 16,0-3-1-16,-1 3 0 0,1-1 2 15,-2 4-2-15,2 1 0 0,2 0-2 16,-2-2 2-16,0 3 0 0,0 1 3 16,0-3-4-16,4-1 1 15,-4-3 1-15,2-1-2 0,0-1 2 16,-2-4 0-16,0 1-1 0,0 1 8 15,0 2-3-15,0 5-4 0,2 0 2 16,-2 2-3-16,0 3 0 0,0 3-1 16,0-1 1-16,0-3-15 15,0-5 4-15,1-4 8 0,-1-5 2 16,0-2 2-16,0-3 0 0,0 1-2 15,0 3 2-15,0 3 0 0,0-2-1 16,0 2-1-16,0-5 2 0,0-7-2 16,0 0 1-16,-1-4 1 0,1-2-2 15,0-3 2-15,0 0 2 16,0 0 0-16,0 0 10 0,-1-3 0 15,0-2-9-15,-2-4 0 0,2-3-3 16,-2-2 0-16,2-4 5 0,-3-6-1 16,3-2 5-16,-1-4 2 0,-1-4 4 15,2-4 5-15,-3 0-1 16,2-3-1-16,1 1-2 0,1 0-1 15,-2-4 0-15,2 0-1 0,-1-4-3 16,-1 0-2-16,2 0 0 0,0-2 0 16,0 0-2-16,0-1-3 15,-2-2 3-15,0 3-2 0,1 0 0 16,1 2 1-16,0 3-3 0,2 7 0 15,1 3-1-15,-3 4-1 0,0 3-3 16,0 0 2-16,-1 3 3 0,-3-1-6 16,2 4 4-16,-2 0-1 0,2 0-1 15,0 3 0-15,0-2 0 0,-2 3 0 16,4 0 0-16,-1 2 1 15,1 3-2-15,0 0 2 0,0 4 0 16,0 2-1-16,0-1 0 0,0 3 3 16,0 2-5-16,0 1 4 0,0 1-2 15,0 1 0-15,1 0-3 0,0 0 0 16,0 0-2-16,1 1 5 15,0 4 0-15,0 0 0 0,0 7 0 16,-1 2 0-16,2 8 0 0,-1 4 0 16,1 8 2-16,-1 5-3 0,1 7 2 15,-3 3-1-15,2 3 0 0,-1-1 0 16,-1 0 1-16,0 3-2 15,0-1 2-15,-1 0 0 0,-1 0-1 16,0 3-1-16,-2-1 1 0,2 3 0 16,0 1-1-16,-1-1 1 0,0-4-17 15,3-2 7-15,-2-3-1 0,2-4-5 16,1-5 4-16,-1-5 1 15,2-4-4-15,0-4 3 0,-2-7 0 16,4-2 9-16,-3-6 2 0,-1-6 2 16,0 1-2-16,0-3 2 0,0-3-1 15,1-1 0-15,1 0-2 0,-2-2 2 16,2-7 0-16,0-2 0 15,-2-8 7-15,-1-3-8 0,1-6 2 16,0-6 4-16,0-5-2 0,0-5 4 16,0-3-1-16,-1-6 1 0,1-1-2 15,0-7-1-15,0-4-1 0,0-3 2 16,1-5-1-16,1-2-1 15,0 0 1-15,-1 0-4 0,0 5 0 16,2 6 0-16,-1 2 2 0,1 7-2 16,-2 3 0-16,0 4 1 0,1 5-2 15,0 2 2-15,0 4 1 0,0 4-3 16,-2 2 2-16,0 6 2 15,-1 7-3-15,0 6 0 0,-1 5 7 16,2 4-3-16,0 1 6 0,-1 2-6 16,1-1-6-16,0 0 2 0,0 1 0 15,0 1-9-15,0 7 6 0,0 12-3 16,0 8 2-16,0 13 5 15,1 12-1-15,2 9 0 0,2 7 0 16,-3 8 2-16,1 3-2 0,-2-1-2 16,1 1 2-16,0-7 0 0,-2-5 3 15,0-2-6-15,0-4-21 0,2 0 12 16,-2-4 2-16,0-4-4 15,0 1 4-15,3-3 1 0,-2-3-11 16,2-1 3-16,-1-6-1 0,1-3-14 16,3-2 2-16,-6-5-8 0,1-6-12 15,0-2 12-15,-1-4-14 0,0-2-60 16,0-1-65-16,-5-5-92 0</inkml:trace>
  <inkml:trace contextRef="#ctx0" brushRef="#br0" timeOffset="18254.044">12514 9528 417 0,'-1'-3'0'0,"0"0"187"0,1 2-122 16,0 0-19-16,0-1-10 0,0 1-18 16,0-1 3-16,0-2 5 0,1 2 4 15,-1 1-5-15,0 1 7 0,0 0 12 16,0 0-8-16,0 0 1 15,0 3-2-15,-2 4-18 0,-2 3-19 16,-1 6 4-16,0 0 5 0,-1 2-9 16,4 1 4-16,-3 1 4 0,3 0-8 15,0 2 4-15,1 1 10 0,1-1-3 16,0 2 3-16,0 3 2 0,0-1 0 15,3 3-2-15,-1-4-7 16,0-1 1-16,1 2 4 0,-2-1-8 16,2-1 2-16,1 1 6 0,-3-2-6 15,-1 3-2-15,0-1 1 0,0 2-1 16,0-1-3-16,0 3 2 0,-1-3 6 15,-4-1-8-15,3 2 2 16,-3-2 3-16,0 1-5 0,1 0 2 16,0-2-1-16,1 0 0 0,2 1 0 15,-1-3 6-15,1 2-7 0,1-2 1 16,-1-3 2-16,1-2-4 0,0 0 4 15,0-5-2-15,0-2 0 16,0-1 0-16,0-2 0 0,0-1 0 16,0 1 0-16,0-3 2 0,0 1-3 15,0-2 0-15,0 0 4 0,0 1-6 16,0-2 6-16,-1-2-3 0,1 3 0 15,0-3 0-15,-1 0 2 16,1 0-2-16,0-5 0 0,0-3 14 16,0-1-19-16,0-3 10 0,0-3-2 15,4-1-4-15,-1-4 2 0,1-4 10 16,0-5-8-16,0-3 0 0,1-3 1 15,-1-5-7-15,3-3 6 16,-2-2 0-16,-2-1-4 0,2-1 2 16,-4 1 1-16,-1 1-4 0,0 1 2 15,0 3 1-15,0 1-2 0,0-2 2 16,0 2 2-16,-2 0-6 0,0 1 6 15,0 7-3-15,-1 1-2 16,1 4 4-16,1 5 1 0,-2 3-6 16,1 4 4-16,0 3 1 0,2 2-4 15,0-2 4-15,0 3 0 0,0 0-6 16,4 3 4-16,-1 1 0 0,0 1-1 15,-2 3 1-15,0 1 0 0,2 1-5 16,-2 11 8-16,1 7 0 16,-1 12-3-16,-1 10 0 0,1 10 10 15,-1 8-11-15,-1 5 2 0,-2 2 4 16,0 4-8-16,0 0 6 0,-2-2-1 15,0-2-4-15,2-1 4 0,-3-5-1 16,2 1-2-16,1 5 1 16,0-1 2-16,1 2-4 0,0-2 4 15,-2-8-1-15,1-4-5 0,1-8 5 16,2-3 2-16,0-2-6 0,2-3 6 15,1-3-8-15,1-5-18 0,1-3 27 16,1-3-8-16,0-2-13 16,0-4 16-16,0-2-5 0,-2-5-26 15,1-4-9-15,-5-1-23 0,0-4-57 16,0-1-75-16,0-8-216 0</inkml:trace>
  <inkml:trace contextRef="#ctx0" brushRef="#br0" timeOffset="19326.105">12334 8535 537 0,'1'-13'0'16,"-1"-1"153"-16,2 0-72 0,-2-2-13 15,-2-1-11-15,0 0-13 16,-3 1-2-16,1-1 5 0,-3 1-5 15,0 2-8-15,1 1-3 0,-3 1 1 16,1 5-9-16,1-1-3 0,-1 4-10 16,1 4 4-16,-3 0-4 0,2 7-5 15,-4 6 0-15,2 6-7 16,-1 6 4-16,1 6-1 0,-2 2 0 15,4 5 5-15,-3-1-4 0,5-3 1 16,1 6 1-16,1 1-6 0,1 1 3 16,2 1 4-16,0-1-5 0,1 0 0 15,0-1 0-15,2-2 10 0,2-5-5 16,4-4 3-16,1-5-2 15,2-6 3-15,2-2 1 0,0-3-1 16,1-1-3-16,1-4 7 0,0-4-4 16,2-3-5-16,2-2 7 0,-2 0-2 15,1-7-4-15,1-4 6 0,-1-4-4 16,0 0-6-16,-1-6 5 15,-1-3-3-15,-1-3-1 0,0-1 2 16,-3 0 2-16,1 1-9 0,-2 1 6 16,-1 2-2-16,0 4-2 0,-4 1 2 15,0 4 3-15,-3 0-7 0,-1 4 5 16,0-1 1-16,-2 4-6 15,0-1 6-15,0 2-1 0,-3 1-1 16,2 2 8-16,-2 1-6 0,0 3-4 16,1 0 2-16,0 2 2 0,-2 7-4 15,3 5-2-15,1 5 3 0,0-2 0 16,0 2 0-16,0-2 0 0,-2-2-14 15,2-2 5-15,0-4-6 16,0-5-11-16,0 3-10 0,0-4-30 16,3-1-39-16,1 0-11 0,0-2-37 15,1-6-227-15</inkml:trace>
  <inkml:trace contextRef="#ctx0" brushRef="#br0" timeOffset="38879.223">14602 13372 296 0,'1'-4'0'0,"1"1"116"0,0 1-67 16,-2-1 5-16,1 1 2 0,-1-2-23 15,0 1-11-15,0-1 4 0,0 0-7 16,-4 2-4-16,-3-1 8 15,-1 1 23-15,0 0 0 0,-1 1-3 16,0 0-9-16,-1 0-2 0,2 0 1 16,1 0-11-16,2 0-4 0,0-2-1 15,3 0 5-15,0-1 2 0,-1 0 3 16,0-3 1-16,2 2-7 0,-5-3-2 15,4-1-4-15,-4-1-1 16,3 0 3-16,0 0 2 0,-1 0-1 16,-1-1-6-16,0-3-1 0,1 2-3 15,1 2-1-15,-1-1 2 0,1 3 1 16,0-3-4-16,0 2 1 0,-1 2-1 15,1 1-2-15,-2-4 4 16,1 3-1-16,-2-1 3 0,-1 0 2 16,2 1-1-16,-3-1 1 0,-1-1-2 15,0-1 0-15,0 1-2 0,-1-3-1 16,1 2 0-16,-1 2-5 0,-1-1 7 15,0 2-5-15,-1 0-5 16,1 1 2-16,-2 1 3 0,1 0-2 16,-1 2-1-16,3 2 0 0,0-1 0 15,-1 2 1-15,2-2 0 0,1 2-2 16,0 0 0-16,0 0 2 0,0 0-3 15,-1 0 2-15,1 0 1 16,-2 0-3-16,-2 2 2 0,2 3 2 16,-3 0-2-16,1 2 6 0,-1 2-8 15,-2 1 2-15,3 0 3 0,1 1-5 16,0-1 0-16,2 0 2 0,-1 1 1 15,2 1-3-15,-3-1 2 16,2 2 3-16,-1 1-2 0,0 0 5 16,2 0-3-16,-2 1-5 0,0-1 2 15,-1 1 6-15,0 2-9 0,-1-2 4 16,1 3 3-16,3-2-7 0,-1 0 4 15,0-2 2-15,3 1-5 16,-1-2 2-16,2 1 4 0,1 0-5 16,-3-1 0-16,2-1 5 0,0-2-6 15,0 2 2-15,2 2 4 0,0-2-6 16,-2 4 2-16,4-3 6 0,-3 2-6 15,-2-1 6-15,3 3-4 0,0-2-4 16,-2 2 2-16,4-3 2 16,-3 1-3-16,3-3 0 0,1 2 4 15,0-3-5-15,1 3 2 0,3 0 1 16,-1-1-4-16,0 1 4 0,2 0-2 15,-2-2 0-15,0-2 0 0,2 0 2 16,-2 0-3-16,1-2 2 16,0 3 0-16,1-2-2 0,1 2 2 15,1 1 3-15,-1 2-6 0,0-2 4 16,1 0 0-16,0-2-2 0,-1-2 0 15,0 0 2-15,-1-3-2 0,-1 3 0 16,0 0 1-16,-2-2-1 16,3 2 0-16,0 1 1 0,-3 1-2 15,3-1 2-15,-1 1-1 0,1 0 0 16,1-1 0-16,0 0 0 0,1 0-1 15,0-1 2-15,1 2 1 0,1-3-2 16,-1 1 0-16,2 0 2 0,0-1-3 16,-2 1 2-16,0 1-1 15,0-4 0-15,-1 2 0 0,1-1 1 16,1 2-2-16,-2 0 2 0,3-1 1 15,0 0-3-15,1-1 2 0,2-2 0 16,0 1-2-16,2 0 2 0,3-1 2 16,-2-1-5-16,2 1 3 15,-1-1-1-15,0 0 0 0,-1-1 0 16,-1-2 3-16,-3 0-3 0,1 0 0 15,-2 0 10-15,-2 0-4 0,1 0 4 16,-1-4 0-16,0-1-5 0,1 2 2 16,0-1-3-16,0-1-5 15,0-1 2-15,-1 1 3 0,2-2-5 16,2 0 2-16,0 0 1 0,1-1-3 15,-1 1 2-15,0 0-1 0,-1-1 0 16,1 0 0-16,-5 0 2 0,0 0-2 16,0-1 0-16,-2-2 13 15,2-1-6-15,-1-1 4 0,-1-2-6 16,2-2-2-16,0-1 4 0,1 0-3 15,-2-3-4-15,-2-1 0 0,0 2 6 16,-1 2-6-16,-1 2 0 0,-2 1 18 16,-1 1-10-16,0-1 9 15,0 1-8-15,0-1 1 0,0-2 1 16,0 3-3-16,0-5-3 0,-1-1 0 15,-2 1 0-15,-1-6-5 0,-1 1 0 16,0 0 6-16,0-2-6 0,-3 4 0 16,1-2 7-16,-4 3-5 15,1 1 3-15,-3 0-4 0,0 3-2 16,-1 1 2-16,-1 1 3 0,0 0-5 15,2 1 2-15,-1 1 1 0,1-2-2 16,0 1 0-16,2-2 1 0,1-1-1 16,1 2 0-16,0-1 1 0,2 1-1 15,0 0 0-15,2 4 2 16,-2-1-2-16,1 3 0 0,1 2-2 15,-3 0-20-15,-2 5-6 0,2 0-12 16,-3 2-19-16,-1 0-4 0,3 2-19 16,-2 3-50-16,5 6-15 0,-1-2-44 15,1-5-163-15,-2-4-144 16</inkml:trace>
  <inkml:trace contextRef="#ctx0" brushRef="#br0" timeOffset="40484.315">14393 13496 365 0,'-1'-3'0'16,"-1"-2"148"-16,1-1-68 0,1 3-12 15,0-1 22-15,0-1-8 16,0-1-8-16,0 0-21 0,0-2-7 16,0 0-1-16,0-1 1 0,0-1-13 15,0 3-8-15,0-3 1 0,0 2-6 16,0 0-3-16,0-3-3 0,0 0-2 15,0 1-4-15,-1-2 1 16,0 2 5-16,-1-2 2 0,0-1 4 16,-1-1 1-16,2 0 0 0,-2-1 0 15,3-2-6-15,0 3 2 0,0-1 0 16,0 2-5-16,0 0-4 0,0-2-3 15,0 1 3-15,0 2 1 0,0-1-2 16,0 1 3-16,0 3-4 16,0 1-1-16,0 0 0 0,0 4-4 15,0-2-1-15,0 3 0 0,0 1 10 16,0 1-11-16,0-4 2 0,0 1 4 15,0 1-7-15,0 1 4 0,0-3-1 16,2 2-1-16,-1-3 0 16,3 2 1-16,-1 0-1 0,0 0 0 15,1 2 0-15,1 1 0 0,-1-4-1 16,2 5 2-16,2-2-2 0,0-1 1 15,1 3 0-15,0-2 0 0,0 0 0 16,1 1 1-16,0 1-2 16,1 0 2-16,-2 0 0 0,1 0-2 15,-1 0 1-15,-2 0 1 0,2 0-2 16,-1 2 1-16,-1 1 0 0,3 0 0 15,-1-1 0-15,0 0 0 0,3 2 0 16,0 0-1-16,3-1 1 0,1-2 0 16,2 1 0-16,-2-1 3 15,1-1-5-15,-2 1 4 0,2-1-3 16,-1 0 0-16,-1 1 2 0,2 1 1 15,-1-2-2-15,1 0-1 0,-1 0 2 16,1 0-2-16,-4 0 1 0,0 0-1 16,-2 0-2-16,-1 0 6 15,-2 1-2-15,-2-1-1 0,-2 0 0 16,-3 0 1-16,1 0-1 0,-1 0-1 15,0 0 1-15,1 0 0 0,1 0-3 16,0 0 5-16,0 0-4 0,-1 0 4 16,1 0-1-16,0 0-2 15,-1 1 1-15,-1-1-1 0,-1 0-28 16,0 0-17-16,-2 0-21 0,-4 1-55 15,-2 6 9-15,-5 0-29 0,-2 1-44 16,0 1-8-16,-1-2-51 0</inkml:trace>
  <inkml:trace contextRef="#ctx0" brushRef="#br0" timeOffset="41784.389">14315 13391 344 0,'-4'0'0'0,"3"-2"173"0,-2 0-81 16,1-2-37-16,2 1-6 15,0 0 38-15,0-2-35 0,-1 2-16 16,0-3 1-16,-2 1-9 0,0 0 0 16,-1-2-3-16,0 2-5 0,2 0-4 15,0-3-2-15,2 1 3 0,-1-2-1 16,1-3 5-16,0-3 0 15,0-1-5-15,0 1 1 0,2-2 5 16,1 0-2-16,-2-5 6 0,-2-1-4 16,3-2 0-16,-1-7 1 0,3 4 3 15,0-3 3-15,-2 1-5 0,-2 1-6 16,1 0-7-16,0 2 3 15,2 0 1-15,1 1-2 0,0-1-2 16,-1 0-1-16,1 2-1 0,-1 0-4 16,1-3 1-16,-1 2 1 0,1-4-6 15,-1 2 4-15,-3 0-4 0,0 3-2 16,0 3 2-16,-1 2 1 0,-3 4-2 15,1-1 0-15,-1 5 4 16,4 2-5-16,-2 1 2 0,2 1 1 16,-1 1-3-16,1-3 2 0,0-1 0 15,7 1-2-15,0-2 1 0,3-2 1 16,-1 3-2-16,-1 0 1 0,3 3 1 15,-1-4-2-15,1 1 2 16,3 2-1-16,-1-2 0 0,2 2 0 16,-2 1 0-16,0-1 0 0,0 1 0 15,0-3 1-15,3 3-2 0,1 0 2 16,1-2-2-16,2 3 0 0,-6-1 2 15,2 4 0-15,0 3-1 16,-1 1-2-16,4 0 2 0,-1 0-3 16,2 0 4-16,3 3 0 0,5-1-2 15,1 1 2-15,1-1-1 0,1-1-3 16,0 1 6-16,-2-2-2 0,-2 3-2 15,-2-3 2-15,-4 0 0 0,-3 0-1 16,-5 0-2-16,-2 0 2 16,-5 0 0-16,-2 0 0 0,-3 2 0 15,-1-1-28-15,-2 4-41 0,-7 1-11 16,-3 2-65-16,-5-3-38 0,-2-1-123 15</inkml:trace>
  <inkml:trace contextRef="#ctx0" brushRef="#br0" timeOffset="42662.44">14332 12762 651 0,'6'-7'0'0,"-3"1"168"0,0-2-88 15,-2 1-31-15,1-3-1 0,-2 0-1 16,0-1-11-16,0-2-10 0,-2 0 4 16,1-1-2-16,-5-1 1 15,0-1-2-15,1-1-4 0,1 0 1 16,1 0-8-16,0 0-5 0,1 0 0 15,-1 0-2-15,1-5 4 0,1 0-2 16,-1-2 4-16,0 0 8 0,0 0-3 16,-2-5-10-16,0 1-1 15,-2-1 0-15,1 1 1 0,-2-1-5 16,-1 0-1-16,3 0 2 0,-2-1-2 15,1 1-3-15,-1-2 3 0,0 2-2 16,1 0-3-16,2 1 2 0,-2 1 4 16,2-1-6-16,1 3 2 15,2 1 2-15,-1 2-5 0,2 0 4 16,0 0 0-16,3 1-3 0,0-2 2 15,0 3 0-15,1 2-2 0,0 0 2 16,1-1 1-16,-2 5-2 0,0-5 0 16,2 1 0-16,-3 3 0 15,2 0 0-15,1 3 1 0,-1 1 0 16,1 2 1-16,0 1-1 0,-1-1-2 15,1 4-2-15,2-2 3 0,4 2 0 16,0 0 1-16,5-2-1 0,1 4 0 16,-2-1-2-16,4 1 1 15,-1 1-2-15,2 1 6 0,2 0-3 16,2 1 0-16,2 0 0 0,1 0-1 15,4 0-2-15,2 2 5 0,-1 2-3 16,0 1-6-16,-3 1 8 0,-3-3-2 16,-3 0-1-16,-4 0 3 15,-4 0 1-15,-1 1-4 0,-2 0 3 16,-1-1-1-16,0 0 0 0,-3 1-1 15,0-3 1-15,-2-1 1 0,0 0 0 16,-2 0-1-16,-1 0 0 0,-2 0 0 16,0 0-1-16,-1 0-17 15,0 0-6-15,0 0-6 0,0 0-19 16,0 1-1-16,0 2-20 0,-2 2-14 15,-1 3-19-15,-4 0-37 0,0-1-173 16</inkml:trace>
  <inkml:trace contextRef="#ctx0" brushRef="#br0" timeOffset="54144.096">14499 16436 312 0,'3'-7'0'0,"-2"-1"117"15,0 3-61-15,-1 0-19 16,-1 0-7-16,-1 0-5 0,-5-1 2 16,2 1-9-16,-3 0-2 0,1 0 6 15,2 0 10-15,1 0 2 0,1 1-9 16,-1-1-3-16,1 2 1 0,3 3-3 15,0-3-13-15,0 3-1 16,1-2-2-16,4-2-4 0,0 1 0 16,2-2 13-16,-1 0 0 0,-2 1 4 15,-1 2-1-15,-3 1 4 0,0 1 4 16,0 0-7-16,0 0-11 0,0 0-1 15,0 1 0-15,0 3-10 16,0 3 6-16,1 3-2 0,-1 0 0 16,0 5 1-16,0 3 19 0,-1 0-7 15,-1 7 15-15,2 1-14 0,-1 5-6 16,-1 2 4-16,-2 2 0 0,1 0-4 15,-2 2 7-15,1-1-6 16,2-2 2-16,-2-5-2 0,3-2-3 16,0-6-3-16,-1 2 3 0,2 0-1 15,0-2-3-15,0 1 11 0,0-1-7 16,2-2-5-16,-1 0 0 0,1-4 10 15,1-3-14-15,-3-2 8 16,2-3-2-16,-1-6-3 0,-1 2 2 16,0-3 0-16,0 0-1 0,-3 0 7 15,1-3-5-15,-2-2-4 0,2-5 0 16,2-2 1-16,0-4-15 0,0 0 9 15,3-4-5-15,2-1-3 16,-2-1 1-16,2-3 0 0,0 1-6 16,-3-2 7-16,1-2-5 0,-3 1-28 15,0 0 2-15,0 6-50 0,-3 1-91 16,-2 2-23-16</inkml:trace>
  <inkml:trace contextRef="#ctx0" brushRef="#br0" timeOffset="55232.159">14503 15818 307 0,'3'-14'0'16,"0"0"89"-16,-2 3-54 0,-1 4-9 16,0 0-14-16,0 0-7 15,-4 2-6-15,-3-2 2 0,-1 2-2 16,1 2-2-16,0 1 6 0,1-3 1 15,3 1-1-15,-2-4 16 0,2-2 16 16,1 2 14-16,-1 0 1 0,3 1-1 16,0 0 11-16,-1-1 4 15,1 5-8-15,0 1-14 0,0-2-5 16,0 4 6-16,0-1 0 0,0 1-15 15,0 0-20-15,0 8-16 0,0 6 12 16,0 4-4-16,1 10 0 0,2 1 12 16,1 5-7-16,-1-2-8 15,-3-1 6-15,0 1 3 0,0-1 2 16,0-2 7-16,1-2-4 0,-1-1-7 15,0-3 8-15,-1-3-7 0,0-4-3 16,0-2 5-16,1-4-6 0,0-2 0 16,2 0 2-16,-1-5-1 15,1-1 1-15,-1-2 3 0,1 0 2 16,0 0 11-16,2-2 6 0,-2-2-6 15,0-3-5-15,-1 0 4 0,-1 0-8 16,0 0-6-16,-1-2 3 0,-4-2-6 16,1-1 0-16,0-2 1 15,0-1-1-15,-1-2-2 0,0-4 2 16,2-1-1-16,0-5-4 0,2-4 8 15,1 1-5-15,0-2-1 0,0-3 4 16,0 2 2-16,0 1-5 0,-1 3 2 16,1 3-2-16,0 3-1 15,0 6 4-15,-2 1 0 0,-1 9 0 16,1 1 1-16,0 3-6 0,1 3 0 15,-1 0 6-15,2 0-3 0,0 0-12 16,0 5 5-16,2 5 5 0,1 5-3 16,3 5 10-16,3 2-4 0,0 4-2 15,-1 1 2-15,4 4-2 16,-2-1-2-16,0 1 6 0,-3-2-1 15,0-3-6-15,-3-3 8 0,-1-3-4 16,1-3-2-16,0-1-9 0,-1-3-26 16,0 0-27-16,-1 1 0 0,-1-2-32 15,0-1-70-15,-1-4-67 16,0-6-110-16</inkml:trace>
  <inkml:trace contextRef="#ctx0" brushRef="#br0" timeOffset="57161.269">14566 15033 391 0,'-4'-13'0'16,"-1"1"139"-16,-1 1-88 0,2 1-29 16,1 0-5-16,0 0-10 0,1 0 4 15,0-2 4-15,1 0 2 0,-1 0 5 16,0-1 13-16,1 3 11 0,-2 3 8 15,2 3 6-15,0 1-3 0,-1 3-22 16,2 0-5-16,0 0-23 16,0 4-14-16,0 6 12 0,0 8-5 15,0 4 0-15,0 6 0 0,0 6 18 16,0 0-7-16,0 4 5 0,3 2 2 15,-3 1-1-15,0-6-3 0,1-3-8 16,0-2-6-16,1-4 0 16,-1 3 8-16,-1 0-9 0,0 0 2 15,1-3 1-15,-1-3-3 0,0-6 2 16,0-8 0-16,0 1-2 0,0-8 2 15,0 0-1-15,1-2 0 0,-1 0 0 16,0 0 5-16,0 0 4 16,0-2 26-16,-1-4-7 0,-1-4-30 15,-2-5 4-15,3-2 3 0,-1-2-6 16,-1-5 2-16,1-2-2 0,0-2 1 15,-1-2 0-15,0-4 4 0,0-2-5 16,0-2 2-16,1 0-1 0,0-1 0 16,1 4 0-16,1 7 1 15,-1 5-1-15,1 5 0 0,0 7 2 16,-2 5-2-16,1 3 0 0,1 3 3 15,0 0-4-15,0 1 0 0,0 9 1 16,1 4-11-16,-1 8 17 0,0 3-5 16,0 5-2-16,0 2 2 15,0 5 1-15,0 2-3 0,0-2 2 16,2 0-1-16,-2-4 0 0,0-4 0 15,0-4 0-15,0-4 0 0,0-6-1 16,0-4 2-16,1-5-2 0,0-3 2 16,1-1 3-16,-2-2-5 15,0 0 2-15,0 0 31 0,0 0-8 16,0 0 1-16,0-7 3 0,0-3-3 15,0-5-18-15,0-1-5 0,-1-4-4 16,-1-4 4-16,-1-4 1 0,2-4-5 16,1-4 3-16,0-5 0 15,0-1-2-15,3-2 2 0,-2 0 0 16,1 4-1-16,0 5 0 0,1 7 1 15,-3 11-1-15,0 8 0 0,0 6 3 16,0 3-4-16,0 0-1 0,2 8 2 16,-1 10-13-16,0 11 14 15,2 8 0-15,0 4-2 0,-3 5 1 16,0-3 2-16,0 3-4 0,0-7 4 15,0-6 1-15,0-5-4 0,1-6 2 16,0-3-1-16,-1-5-4 0,0-4 8 16,2-2-3-16,-2-4-1 15,1-3 0-15,-1-1 2 0,0 0-4 16,0 0 3-16,0 0 0 0,0-3-2 15,1-7 2-15,0-9 7 0,2-4-11 16,-3-5 6-16,2-1-2 0,0-2-1 16,-2-4 0-16,3 0 1 0,-3-1-1 15,0 1 0-15,-1-2 2 16,0 1-3-16,0 4 2 0,-1 1 3 15,1 9-6-15,0 6 4 0,1 8 1 16,0 6-5-16,-1 2 4 0,1 0-5 16,0 8-1-16,0 9-1 15,0 12 6-15,0 10-2 0,0 6 2 16,-2 8 0-16,1 0-1 0,-1 1 0 15,0-1-1-15,0-9 0 0,0-6 2 16,2-8 2-16,0-9-3 0,0-8-1 16,0-6 2-16,0-2-2 15,0-1 1-15,0-4 0 0,2 0 0 16,-2 0 0-16,0 0 1 0,0 0-2 15,0-7 2-15,1-6 2 0,2-8-5 16,-1-6 3-16,-1-2-3 0,-1 1-10 16,0-2 12-16,0-3 0 0,0-4-5 15,0 1 6-15,0 4 0 16,-1 9-2-16,1 9 1 0,0 7-1 15,0 7-12-15,0 8-33 0,1 12-31 16,2 11 25-16,-1 13-32 0,0 3-68 16,-1-2-268-16</inkml:trace>
  <inkml:trace contextRef="#ctx0" brushRef="#br0" timeOffset="61510.518">14924 14925 162 0,'0'-1'0'15,"0"-1"66"-15,0-2-44 0,-1 2-10 16,0-1-8-16,-3 0-1 15,2 2-2-15,-1 0-2 0,0 1 2 16,1 0 9-16,-1 0 6 0,3-1 9 16,0-1 2-16,0 2-8 0,0-1-3 15,0 1-5-15,0 0 4 0,0 0 2 16,0 0 0-16,0 0 13 15,0-3 9-15,0 2 7 0,0 1-15 16,0-2-6-16,-1 2 9 0,0 0-15 16,0-1 20-16,-1 1-19 0,-1 2-27 15,-1 6 11-15,-2 4-1 0,1 2 17 16,0 3 0-16,1 0-12 0,0 0 15 15,0-1 1-15,1-1-10 16,-2 0 10-16,-3 1-7 0,1 1-4 16,-1 4-1-16,-2 3 1 0,3 1-8 15,-3 0 6-15,-1 1-6 0,-1 1 1 16,2-2 1-16,0-4 0 0,1-2-5 15,2 0 3-15,2-3 1 16,0-4-4-16,3-2-4 0,-1-3 4 16,2-3 0-16,0-1-3 0,1-1 2 15,0 0-1-15,0 1 0 0,0 2-1 16,0-1 0-16,0-1-9 0,0-1 16 15,0-1-4-15,0-1-4 16,0 0 4-16,0 0-4 0,0 0-6 16,0 0 11-16,0 0-2 0,0 0-2 15,0 0 2-15,0 0-3 0,0 0-31 16,0 0 3-16,0 0-7 0,0 0-40 15,2-1-5-15,1-1-8 0,2-3 36 16,-3-4-105-16</inkml:trace>
  <inkml:trace contextRef="#ctx0" brushRef="#br0" timeOffset="62127.553">14774 15032 293 0,'0'-7'0'16,"-1"2"110"-16,0 0-59 0,-1 2 4 15,-2-1-5-15,3 0-2 0,-2 0-1 16,0-3-5-16,0 4 1 16,1-1 2-16,-2 0 3 0,2 1-1 15,1 0-10-15,-1 1-7 0,2 1 5 16,0 0-9-16,0 1-9 0,0 0-12 15,0 0-7-15,0 0-2 0,0 0-1 16,3 2-6-16,-1 3 14 16,2-1-3-16,0 1 0 0,0 1 2 15,2 1 3-15,-2 0-6 0,2 2 2 16,0 4 18-16,2 0-8 0,0 2 4 15,-1 4-3-15,0-2-6 0,-1 1 2 16,1-1-4-16,0-2-3 16,0-1-1-16,-1-2 0 0,2 1 0 15,-1-2 2-15,-2 2 3 0,1-1-7 16,0-2 4-16,-3 3 3 0,4-1-7 15,-2-1 4-15,0 0 0 0,-1-3-3 16,-2-1 2-16,2-2 3 0,-2-1-4 16,2-1 0-16,-2 1 1 15,-2-3-2-15,0 2 2 0,1-1-2 16,-1-2-3-16,0 1 8 0,0-1-3 15,0 0-1-15,0 0 0 0,0 0 4 16,0 1-7-16,0-1 1 0,0 1 2 16,0-1-6-16,0 0 11 15,0 0-3-15,0 0-3 0,0 0-33 16,2 0-10-16,1 0-18 0,1 0 28 15,3 0-66-15,-2-4-106 0,-4-8-109 16</inkml:trace>
  <inkml:trace contextRef="#ctx0" brushRef="#br0" timeOffset="63938.657">14844 15642 196 0,'1'-5'0'0,"1"2"80"16,-1 0-58-16,1 2-6 0,-2 0-6 15,0 0-10-15,0 1 0 0,0 0 5 16,0 0-5-16,0 0 31 16,0 0 16-16,0 0 15 0,0 0-14 15,0 0-21-15,0 0-18 0,0 1-7 16,0 0-4-16,0-1-5 0,0 0 11 15,0 1-6-15,2-1-4 0,-2 0 12 16,0 0-4-16,0 0-2 16,0 1 0-16,0 0 25 0,0-1 0 15,0 0-8-15,0 0-12 0,0 0-8 16,0 1 5-16,0 2 3 0,0 2-2 15,0 2 12-15,0 1 5 0,-4 4 22 16,-2 3 0-16,1 2-5 16,-1 3-5-16,-1 2-7 0,0 1-4 15,1 1-5-15,-2 2 1 0,2-1-7 16,1-4-5-16,-1 2 3 0,2-2-5 15,1-2-5-15,-1 1 4 0,0-4 2 16,2-1-3-16,-2-3 2 16,3 0-2-16,0-7-2 0,0-2 2 15,1-1-4-15,0-2-36 0,0 0 43 16,3 2 1-16,-2-1-5 0,2 2 0 15,-2-2 10-15,0 1-9 0,-1-1 5 16,1 2-5-16,0-2 0 16,0 0 1-16,0 0-1 0,-1 0-2 15,0-1 0-15,1 0-1 0,-1 0-25 16,2 0 1-16,-1 2 21 0,1-2-10 15,-1 0-10-15,1 0-17 0,2-2-33 16,2-2 2-16,-1-2-45 0,-1-3-80 16</inkml:trace>
  <inkml:trace contextRef="#ctx0" brushRef="#br0" timeOffset="64560.692">14773 15729 282 0,'-2'-12'0'0,"-3"2"136"0,2 3-62 16,-1-3-2-16,0 3-7 0,1 4-3 15,2 2 15-15,-2-2-16 0,1 2-9 16,1 0-12-16,-1-1-3 0,2 1-2 16,0 0 1-16,0 0-5 0,0 1-7 15,0 0-14-15,0 0 1 16,0 0-11-16,0 2 0 0,1 1-15 15,3 2 13-15,4 2 0 0,1 4 4 16,2 0 3-16,1 3-7 0,1 0 4 16,1 1-1-16,-2-3-1 0,1 0 0 15,-2-3 4-15,0 2-5 16,-2-1 2-16,-1-2 1 0,-1 3-3 15,-2-2 2-15,1 1 0 0,0 1-2 16,-1 0 2-16,0 1 0 0,-1-1-2 16,0-1 2-16,1 0 0 0,-1-3-2 15,0 1 2-15,1-2 0 16,0-1-1-16,-1-2-1 0,0 0 1 15,0-2 0-15,0 0-1 0,-2 1-1 16,-1-2 1-16,1 0 2 0,-1 1 4 16,0-1-6-16,0 0 2 0,1 0 1 15,0 0-3-15,-2 0-4 16,1 1 5-16,0-1-51 0,1 0 20 15,1 0-3-15,0-3-25 0,2-2-19 16,0-2-70-16,-1-4-72 0</inkml:trace>
  <inkml:trace contextRef="#ctx0" brushRef="#br0" timeOffset="67493.86">14837 16339 197 0,'0'-7'0'0,"0"1"74"0,0 1-33 15,0 1-10-15,0-1-5 16,2-5 1-16,-1 3 3 0,1-5-5 16,1 2 23-16,-3 3 6 0,1-4-16 15,-1 4 14-15,0 2-8 0,0 3 22 16,-1-1-3-16,1 2-32 0,-3 1-15 15,3 0-15-15,0 0 1 16,0 0-3-16,0 0-2 0,0 0 6 16,0 0 3-16,0 0-4 0,0 0-4 15,0 3-3-15,0 2 8 0,0 5 3 16,0 4-8-16,-4 3 0 0,-5 4 4 15,1 2 21-15,-2 2-13 16,0 0 2-16,0 0-9 0,0-2-5 16,0 2 4-16,3 1 9 0,-1-2-12 15,0 1 1-15,1-4 0 0,-1 0 3 16,-1 2-1-16,1-3 1 0,0-1-4 15,2-2 1-15,1-4 11 16,4-5-7-16,-2-1 6 0,2-2-3 16,-1-2-8-16,2-1 2 0,-1-1 6 15,0 1-9-15,0-2 3 0,1 2-1 16,0-1 0-16,0 3 0 0,0-4-3 15,0 0-10-15,0 0 7 16,0 0 8-16,0 0-4 0,1 0-10 16,1 0 14-16,1 0-4 0,0 0-32 15,0 0-33-15,0-3-54 0,0 1 23 16,2 0-21-16,-1-6-60 0</inkml:trace>
  <inkml:trace contextRef="#ctx0" brushRef="#br0" timeOffset="68159.898">14700 16344 371 0,'-4'-6'0'16,"1"1"175"-16,-1 2-93 16,1 2-19-16,0-2 14 0,0 2-22 15,1 1-8-15,0-1-8 0,1 1-10 16,1 0-13-16,0-2-7 0,-1 0 6 15,0 1 9-15,1-1-16 0,-1 1 2 16,1 1 0-16,0-1-7 16,0 1 0-16,0 0-2 0,0 0-2 15,0 0-7-15,1 2 4 0,2 0 1 16,3 4 4-16,-2 1 0 0,2 2-2 15,-1 1 2-15,0 0 8 0,0-1-8 16,-1-2 8-16,1 1-7 0,-2-3-4 16,-1 3 4-16,0-2 3 0,-1-1-6 15,1 1 2-15,-1-2 10 16,0-3-12-16,-1 1 2 0,1 0 8 15,1 1-11-15,-2 1 4 0,1 1 3 16,3 0-4-16,-2 2 8 0,1-1-3 16,0 1-5-16,1 1 8 0,-1 0-6 15,0-3-5-15,1 4 4 16,-1-3 3-16,1 1-7 0,1 0 4 15,-1 1 4-15,0 0-6 0,0 1 0 16,3-1 11-16,-2 0-13 0,0 2 4 16,-2-1 3-16,1 1-7 15,0 1 4-15,0-1 0 0,-1 0-3 16,1 2 2-16,-1-2 4 0,2 0-6 15,-2-1 2-15,-1-1 2 0,2 1-5 16,-3-1 4-16,1-1-1 0,-1-2-1 16,-1 1 0-16,2-3 1 0,-1 2-1 15,-1-3 0-15,0-2-1 16,1 0-3-16,-1 0 8 0,1 0-7 15,-1 0-3-15,2 0 8 0,0 1-1 16,0 0-2-16,0 3-89 0,1-2 8 16,-1-2-123-16,-2-3-106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20:39.1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13757 6114 381 0,'-3'2'0'0,"-1"0"176"15,3-2-77-15,0 0 12 0,-2 0-1 16,3 0-31-16,-1 0-13 16,-1-1-10-16,2 0-9 0,-1 1-8 15,1 0-12-15,0 0-14 0,0-2-6 16,0-1 5-16,2-2-3 0,0-4 4 15,5-1 5-15,-1 1-5 0,4-4 0 16,3-4 5-16,2-1 2 16,3-3 2-16,4-3-2 0,0-1-3 15,3-3-3-15,1-1 5 0,3-3-7 16,1-1-7-16,2-4 2 0,3-2-3 15,2-6 0-15,-1-1 0 0,4-3-2 16,1 1-3-16,4-2 2 16,1 0 3-16,-1 2-5 0,0 2 2 15,-2 5 1-15,-2 2-4 0,-4 1 4 16,-1 5-1-16,-3 3-1 0,-4-1 0 15,-3 7 1-15,-3 1-1 0,-6 4 0 16,-4 2 0-16,-1 3 0 16,-3 3 0-16,-5 3 4 0,0 2-4 15,-1 3 0-15,-3 0 4 0,0 0-5 16,0 0 2-16,0 0 6 0,0 0-8 15,-1-1 2-15,-2 1 5 0,-3-1-8 16,2 1 4-16,-3 1 2 0,1 0-5 16,-1-1 2-16,-2 3 1 15,0 0-3-15,-1-1 0 0,-1 1-1 16,1 0-2-16,-3-2 5 0,1 0-1 15,-1-3 0-15,1-1 0 0,2 3 2 16,0 0-2-16,2-2 0 0,3 3 1 16,-1-1-2-16,4-1 2 15,0 4 0-15,0-2-2 0,2 1 2 16,-1 1 1-16,1-1-3 0,0 1 2 15,0 0 0-15,0 0-1 0,2 0-11 16,4 0 7-16,4 0 1 0,4 0 5 16,2 0-3-16,2-1 0 15,3-1 2-15,-3 2-1 0,1 0 0 16,-3-2 0-16,-1 2 3 0,-3 0-5 15,-2-1 4-15,-1 0-3 0,-2 0 1 16,-3 1 0-16,-2 0 0 0,-1 0 0 16,-1 0 1-16,0 3 1 0,0 4-3 15,-1 3 2-15,-5 4 4 16,0 4-7-16,-1 3 4 0,-1-2 1 15,0 3-4-15,-1-3 2 0,1 1 2 16,2 2-3-16,-1-2-1 0,2 0 1 16,0 1 0-16,2-3 0 0,-1 2-2 15,0-3-26-15,3-2-8 16,1-1-21-16,0-2-38 0,0-3-1 15,5-4-40-15,0-3-138 0,1-2-174 16</inkml:trace>
  <inkml:trace contextRef="#ctx0" brushRef="#br0" timeOffset="1744.099">15211 4227 490 0,'0'-6'0'0,"0"5"162"0,0-3-70 16,0-1-11-16,0-2-19 16,1-4-10-16,0-2-4 0,1 0-3 15,-2-4 23-15,1-2-11 0,-1-3-3 16,0 0 3-16,0-3-8 0,-1 0-12 15,1 1-9-15,0-2-9 0,0 1-7 16,-2 1 0-16,-2 0 2 16,-2 3-2-16,-2 5 1 0,-3-1 5 15,-1 8 1-15,-3 3 3 0,2 3-4 16,-2 3-7-16,0 8-9 0,0 8 2 15,-5 7-3-15,2 11 0 0,-5 7 2 16,0 8-1-16,-2 4-1 16,3 4 5-16,2 3 0 0,3-1-1 15,4 0 6-15,5-1-3 0,3-3-1 16,4-2 1-16,1-6-4 0,1-4-3 15,7-4 3-15,-1-5-2 0,4-4-3 16,0-2 2-16,2-7 1 16,1-4-2-16,2-5-10 0,-1-4 1 15,3-5-4-15,1-3 4 0,2-4-1 16,3-9-11-16,-2-4 3 0,2-2-2 15,-3-6-5-15,-1-1 17 0,-2 0-2 16,-2-1-1-16,-2 2 7 16,-4 0 2-16,-3 3-2 0,-3 1 8 15,-2 5-1-15,0 8-5 0,-1 1 4 16,-1 6-1-16,1 1-2 0,-1 0 2 15,0 3 0-15,-3 7-1 0,-2 6-11 16,0 8 11-16,1 3 0 16,2-1 0-16,1 0 1 0,1-3-2 15,5-3 0-15,2-1 0 0,2-3-3 16,4-5 6-16,-1 0-3 0,2-5-2 15,2-6 4-15,0 0-2 0,2-9-2 16,-1-4 2-16,4-3 2 0,-2-2-2 16,-1-3 2-16,-3 1-1 15,-2-2 0-15,-5 1 0 0,-1 1 3 16,-4-4-2-16,-3 3 9 0,0-1-2 15,-3 0-3-15,-5 3 4 0,-2 2-2 16,-2 2 1-16,-3 2 0 0,-1 4-3 16,-3 0-4-16,1 6 6 15,-3 3-3-15,1 0-4 0,3 0 0 16,-1 4 4-16,5 7-5 0,6 0-1 15,0 4 1-15,7 2-37 0,0-3 2 16,0 6-37-16,6-3-64 0,4-1-5 16,-1-3-55-16,3-4-261 15</inkml:trace>
  <inkml:trace contextRef="#ctx0" brushRef="#br0" timeOffset="2299.131">15535 4263 697 0,'3'-7'0'15,"0"4"249"-15,0-4-152 16,1 7-30-16,-1 0-20 0,2 4-6 15,-3 6-1-15,2 5 2 0,-3 5-4 16,-1 1-6-16,0 2-7 0,-1-1-6 16,-3 2-4-16,1-4-5 0,0-1-3 15,0-3-3-15,1-5-3 16,0-3 2-16,1 1-1 0,1-4-3 15,0-3 2-15,0 0-1 0,0-1 0 16,0-1-1-16,0 0 1 0,0 0 0 16,1-5 0-16,1-5 0 0,2-3 0 15,0-3 4-15,-1-6-4 0,4-2 0 16,1-5 0-16,-2 0 0 15,3-1 0-15,1-3 0 0,-2 7 0 16,1 1-4-16,0 4 6 0,-2 9 1 16,1 0-6-16,1 4 3 0,-1 1 0 15,1 1 0-15,1 2-1 0,-2 4 1 16,3 2 0-16,0 7-1 15,-1 4 1-15,1 4 0 0,-3 3 1 16,-1 2 2-16,-1 1-4 0,-1-1 2 16,-3 0 2-16,-1-2-4 0,-1-2 2 15,0-1 2-15,0-2-4 0,0-5 2 16,0 2 0-16,-1-5-2 15,1 1 2-15,-1-5 0 0,1 2-1 16,0-4-41-16,0 1-18 0,0-2-40 16,2-2-1-16,1-7-36 0,-1-6-190 15,0 1-255-15</inkml:trace>
  <inkml:trace contextRef="#ctx0" brushRef="#br0" timeOffset="2784.159">15843 4066 546 0,'2'-2'0'0,"1"0"290"16,-2 2-184-16,1 5-22 0,0 6 2 16,0 6-23-16,1 2-9 0,0 2-7 15,-2 2-5-15,2-3-8 0,1 1-5 16,-4-4-14-16,0-1 0 15,0-2 2-15,0 0-3 0,0 0-8 16,0-3 4-16,-3 3-6 0,2-5-6 16,-2-1 4-16,-1-3 5 0,4-1-9 15,0-4 4-15,-2 0 3 0,1 0-6 16,1-2 2-16,0-8 5 0,0-3-8 15,2-5 2-15,2-4-1 16,1-4-2-16,2-4 3 0,0-3 0 16,1-1 0-16,0-3-8 0,1 1 6 15,1 2-6-15,0 3 7 0,1 7 0 16,0 4-1-16,-1 6 4 0,-1 3-4 15,3 5-4-15,3 2 10 16,0 4-5-16,1 4-3 0,1 7 8 16,-1 7-4-16,-5 3 0 0,-1 5 0 15,-2-1 9-15,-5 4-12 0,1-2 6 16,-4-3 3-16,0-1-9 0,0-5 6 15,0 2 1-15,0-6-5 16,1 1 2-16,-1-4 0 0,0-3-1 16,1 1-67-16,-1-4-2 0,2 0-54 15,3-4-45-15,-3-1-134 0</inkml:trace>
  <inkml:trace contextRef="#ctx0" brushRef="#br0" timeOffset="3127.178">16236 3999 826 0,'7'-9'0'16,"2"1"250"-16,1-3-136 0,2-3-47 15,2 0-19-15,0-4-16 0,2-1-11 16,-3 0-7-16,-3-2 2 0,-1-2-1 15,-4 2 3-15,-1 1-2 0,-1 1 1 16,-3 3-6-16,-3 5 4 16,-1 4 0-16,-3 3-3 0,-2 4-7 15,-2 0 0-15,0 4-3 0,-2 10-3 16,2 6 2-16,-3 6-1 0,5 7-4 15,0 2 8-15,2 1-1 0,2-2-4 16,3-4 1-16,1-3 1 16,1-4-2-16,1-5 2 0,3-4-2 15,4-5-2-15,1-1 4 0,2-1-2 16,5-6-32-16,1-1-14 0,3-3-41 15,5-7-66-15,4-4-16 0,0-1 36 16,-3-4-670-16</inkml:trace>
  <inkml:trace contextRef="#ctx0" brushRef="#br0" timeOffset="4767.272">16632 3684 728 0,'0'-17'0'16,"0"6"322"-16,-2 3-221 0,-1 1-16 15,-1 1-26-15,-2 6-6 0,1 0-18 16,-6 9-11-16,-2 10-10 0,-2 9-1 15,0 8-1-15,1 3 1 0,4 0-1 16,3-3-5-16,1-5-5 0,4-3-4 16,2-4 4-16,0-4 2 15,4-2-5-15,1-5 2 0,1-4-3 16,4-2 0-16,1-3 1 0,1-4 0 15,3-2-5-15,0-6 10 0,5-3-5 16,0-5 1-16,1-4 0 16,-1-5 3-16,1-4-4 0,0-5 2 15,0-5 0-15,-1-5-1 0,-2-7 0 16,-3-7 3-16,-2-5-4 0,0-3 2 15,-3 0 1-15,-3 3-2 0,-3 9 0 16,-1 7 2-16,-3 10-2 16,1 6 0-16,-1 8 15 0,-1 6-13 15,1 6 7-15,0 6-3 0,0 3-5 16,0 2 8-16,0 11-8 0,-5 14-2 15,2 15-1-15,-2 14 4 0,-2 7-4 16,2 0 4-16,0 3 1 0,0 0-3 16,-1-8 0-16,1-5 3 15,0-10-6-15,5-7 4 0,0-6-3 16,0-8-5-16,3-6 1 0,3-3-2 15,1-5-11-15,1 0 8 0,3-5-11 16,0-1-10-16,5-4 12 0,1-5-7 16,-1-5-15-16,1-6 10 15,-2-4 6-15,-2-3 3 0,2-5 17 16,-3 0 0-16,-2-1-4 0,-1 2 13 15,-3 4-3-15,-1 4 0 0,-2 4 0 16,-1 5 5-16,-2 4-1 0,1 6 6 16,-1 4 3-16,0-1-6 15,0 1 8-15,1 5-6 0,-2 9-3 16,-1 4-1-16,1 6-2 0,1-1-5 15,-2 1 4-15,1-2 1 0,1-2-3 16,0-3 0-16,1-2 2 0,2-3-2 16,1-4-2-16,1-1 2 0,-1-3 0 15,2-1-4-15,1-3 2 16,-1 0-9-16,2-4 4 0,4-2 0 15,-1-5-10-15,1-4 0 0,2-3 1 16,0-4-17-16,1-3 21 0,0-5 3 16,-1 1 1-16,2-6 8 0,-1 0 0 15,-1 2 0-15,-1 5 1 16,-2 7 0-16,-1 8 0 0,-2 6 3 15,-1 2 0-15,-1 3 5 0,1 2 4 16,-3 5-4-16,1 3 4 0,0 4 8 16,-1 2-5-16,0 0 3 0,-2 1-2 15,-1-1-4-15,1 0-2 16,-1-3 0-16,1 0-4 0,-2-1 6 15,0 2-2-15,-2-2-3 0,-2 0 0 16,2-2-2-16,-1-2-3 0,1-3-4 16,1 1 2-16,0-4 1 0,1 0-2 15,0 0 0-15,0-5 0 16,5-4-1-16,0-6 2 0,5-3 1 15,-1-2-8-15,1-6 10 0,1 1-5 16,0-6-4-16,-1 1 2 0,3-1 1 16,-2 0-3-16,0 6 3 0,1 2 1 15,-1 5-4-15,1 4 10 16,-1 5-6-16,-1 3-3 0,-1 6 3 15,1 0 2-15,-2 8-2 0,3 9-1 16,-2 5 3-16,-3 1-1 0,2 1 0 16,-2 1 11-16,-1-4-14 0,2-1 6 15,-1-4 0-15,1-5-4 16,-1-4 2-16,1 0 0 0,6-3-1 15,-1-4 0-15,9-1 3 0,2-3-5 16,1-5 4-16,4-2-1 0,-1-7-2 16,-2-2 2-16,-1-4 0 0,-2-4-2 15,-2-6 2-15,0-1 0 0,-5-5-1 16,-2-4 0-16,0 5 3 15,-8 4-4-15,-3 5 2 0,-2 10 26 16,0 5-7-16,-4 2-11 0,-2 8 1 16,-2 3 3-16,-3 2-7 0,-1 12-4 15,-3 3-4-15,-1 8 2 0,2 4 3 16,0 2-6-16,4 5 6 15,2-5-4-15,2-3-3 0,2-1 8 16,1-5-2-16,1-7-3 0,2 0 0 16,0-3-1-16,5-5-4 0,0 1 9 15,3-6-3-15,0 0 0 0,3-7 0 16,0-2 1-16,1-3-2 15,0-2 1-15,1-3 1 0,1-1-2 16,-2-1 1-16,1 2 0 0,-2 0 0 16,-1 2-2-16,-2 6 5 0,-3 2-6 15,-1 2 6-15,-2 4-4 0,-2 1-4 16,2 6 9-16,0 10-1 0,-1 11-4 15,1 6 2-15,-2 8 11 16,0 8-8-16,0 5 6 0,-2 8-2 16,-1 4-5-16,-3 6 5 0,-3 3-5 15,2 3-6-15,-4-3 6 0,6-5-1 16,0-2-2-16,0-7-1 0,-2-4 0 15,0-7-20-15,-4-7 19 16,-1-4-16-16,-5-9-1 0,-2-7 15 16,0-2 3-16,-2-9-3 0,4-4 8 15,3-6-1-15,1-2-4 0,2-8 2 16,1-4 19-16,2-5-12 0,0-6 5 15,2-6-10-15,2-10-6 16,3-8 6-16,1-8-2 0,9-10-1 16,4-11-2-16,6-6-1 0,5-2-5 15,4 0 9-15,3 10 3 0,3 9-7 16,0 11 3-16,0 6 0 0,-2 8-71 15,-4 8-5-15,0 5-40 0,-7 6-95 16,-5 1-129-16</inkml:trace>
  <inkml:trace contextRef="#ctx0" brushRef="#br0" timeOffset="4984.285">17402 2917 987 0,'8'-17'0'15,"2"2"22"-15,-2 1-14 0,-2 2-4 16,-1 4-1-16,-5 4-6 0,-5 4-357 15,-9 6-149-15</inkml:trace>
  <inkml:trace contextRef="#ctx0" brushRef="#br0" timeOffset="5167.295">16754 3503 791 0,'9'0'0'0,"9"-10"128"15,6-3-43-15,8-8-7 0,3-5-30 16,3-4-29-16,0 3-15 0,-8-1 3 15,-2 4-6-15,-5 3-2 0,-1 1-59 16,-5 4-32-16,-4 2-115 16,-1 1-209-16</inkml:trace>
  <inkml:trace contextRef="#ctx0" brushRef="#br0" timeOffset="6350.363">16733 4652 962 0,'-3'-36'0'15,"0"7"268"-15,-1 14-159 0,2 8-39 16,1 4-18-16,-1 3-6 0,1 12-24 16,-3 14-12-16,1 19-2 0,-1 9 0 15,1 5 5-15,0-3-7 16,3-6-2-16,0-13 2 0,0-6-1 15,0-9-2-15,-1-7 12 0,-1-4-8 16,2-3-8-16,0-5 2 0,0-1 8 16,0-2-10-16,0 0 2 0,0 0 1 15,0-7-3-15,0-10 2 16,0-6 6-16,0-7-9 0,0-7 4 15,0-4 1-15,0-5-4 0,0-5 2 16,2-2 0-16,-2-1-2 0,1 4 2 16,1 14 0-16,0 9-2 0,0 10 2 15,0 8 1-15,0 6-3 16,1-1 0-16,4 4-2 0,1 0-6 15,3 3 14-15,4 5-5 0,2 3 0 16,4 5 0-16,5 8 3 0,3 3-4 16,6 5 2-16,3 5 3 0,2 1-6 15,-1-1 4-15,-4 0 0 0,-8-7-2 16,-8-3 0-16,-6-1 1 15,-8-2-2-15,-5 0 2 0,-5 3 2 16,-7-1-5-16,-5-1 4 0,-5 3 0 16,-3-1-2-16,-4 0-3 0,-6-1 1 15,-3-3-19-15,-1-1 3 0,-3-3-9 16,5-4-7-16,2-5 16 15,7-4-8-15,6-4-25 0,6-2 4 16,8-5-11-16,4-4-49 0,4-4-17 16,6-2-56-16,7-1-160 0</inkml:trace>
  <inkml:trace contextRef="#ctx0" brushRef="#br0" timeOffset="7123.407">17248 4838 829 0,'10'-7'0'16,"4"-3"192"-16,2-5-128 0,0 0-35 16,-2-6-7-16,2 0-1 0,-4 1-8 15,-4-1 8-15,-4 2 19 0,0 1 4 16,-2 1 1-16,-2 1 2 0,-3 3-7 15,-4 6-5-15,-3 0-11 16,-1 7-9-16,-4 2-10 0,0 9 2 16,-3 8-8-16,-1 8 1 0,1 6 0 15,2 4 2-15,3 1-2 0,4-2 0 16,5 0 1-16,4-4-1 0,1-5-4 15,7-2 4-15,2-6 0 16,2-3-26-16,2-6 18 0,0-3-7 16,4-7 14-16,-1 0-3 0,1 0-3 15,1-10 4-15,2 1 5 0,-3-5-4 16,2-2-3-16,0-3 3 0,-2 0 1 15,-1-8 2-15,1 1 0 16,-1-1-2-16,-2-2 2 0,-1-2 2 16,-1 4-3-16,-4 0 0 0,2 3 2 15,-4 6-4-15,0 1 4 0,1 8 1 16,-3 5-5-16,3 2 4 0,-2 3 5 15,3 9-4-15,-1 4 8 16,2 6-5-16,1 4-1 0,0-2 7 16,0 4-8-16,0-5-6 0,-4-2 4 15,1-1 1-15,-4-3-4 0,1-3 2 16,0 0-1-16,-3-5-1 0,0-2 2 15,-1 0 3-15,-1-3-4 16,0-2 0-16,0 3 3 0,0-3-5 16,0 0 4-16,0 0-1 0,0 0-1 15,2-4 0-15,0-2 4 0,-1-5-4 16,3-6 0-16,-1 1-1 0,2-5-4 15,2-5 9-15,2 0-5 0,0-3-4 16,1-1 9-16,1 3-4 16,0 3 0-16,0-3-1 0,0 8 2 15,-2 0-2-15,1 3 0 0,-2 6 1 16,1 3 0-16,-3-1 0 0,1 4 0 15,-1 0-5-15,0-1 7 0,1 5-1 16,-3 0-2-16,2 0 1 16,-2 0 0-16,-3-1 0 0,3 0 0 15,-4 1 1-15,1 0-1 0,-1 0 0 16,0 0 2-16,0 0-3 0,0 0-2 15,0 0 3-15,0 1-112 0,0-1 23 16,0 0-19-16,0 0-74 16,0-1-78-16,0 1-46 0</inkml:trace>
  <inkml:trace contextRef="#ctx0" brushRef="#br0" timeOffset="7450.426">17970 4456 855 0,'1'-5'0'0,"1"3"273"15,-1 1-156-15,-1-1-19 0,0 2-36 16,1 0-29-16,-1 9-20 0,0 7 0 16,0 9 7-16,-3 7-4 15,-2-2 0-15,0 2-11 0,0-4-4 16,1-3 5-16,0-1 0 0,1-5-10 15,1-5 8-15,0 2-1 0,0-5-4 16,-1 0-55-16,2-3 0 0,-1-3-45 16,2-3 7-16,0-2-27 0,0 0-137 15,0-7-237-15</inkml:trace>
  <inkml:trace contextRef="#ctx0" brushRef="#br0" timeOffset="7600.434">17970 4175 770 0,'-1'-12'0'15,"1"8"293"-15,1-2-234 0,4 2-37 16,2 0-19-16,-1 1-3 0,5 3 0 16,0 1-132-16,1 7-144 0,-2 1-102 15</inkml:trace>
  <inkml:trace contextRef="#ctx0" brushRef="#br0" timeOffset="8088.462">18272 4137 968 0,'-10'-8'0'0,"0"5"268"16,-3 3-146-16,-3 0-49 0,1 12-21 16,-4 6-20-16,2 9-11 0,0 14-7 15,2-1-4-15,2 7 0 16,1-3-1-16,5-4-7 0,5-3 4 15,3-6-4-15,4-5-4 0,6-6 3 16,2-1-1-16,2-3 0 0,1-5-5 16,2-5-4-16,1-4-4 0,4-2 7 15,1-8 5-15,4-6-2 16,2-6 6-16,2-5-2 0,0-4-1 15,0-4 0-15,1-6 1 0,-6-2-2 16,-3-5 2-16,-3 2 0 0,-7-2-4 16,-3 3 6-16,-6 7-1 0,-5 2-3 15,-1 9 2-15,-5 7 6 16,0 6-9-16,-1 4 4 0,0 8 17 15,0 3-16-15,-3 9 2 0,-1 15-8 16,-1 6 0-16,2 3 6 0,2 3-1 16,0-2-2-16,5-3-1 0,2-1 1 15,-1-4 0-15,2-2 0 16,4-4 2-16,1-4-7 0,2-3 10 15,3-2-5-15,0-4 0 0,2-3-1 16,2-2 1-16,2-5 0 0,1 0-23 16,3-5-19-16,0-2-35 0,0-5 1 15,-4-2-26-15,0-1-83 16,-4-3-58-16,-5 0-284 0</inkml:trace>
  <inkml:trace contextRef="#ctx0" brushRef="#br0" timeOffset="9315.532">14150 6350 624 0,'15'-11'0'16,"8"3"307"-16,2 1-210 16,2 3-34-16,2 1-12 0,5 2-16 15,3-1-9-15,3 0 10 0,4-1-3 16,4-4 1-16,7-3 7 0,9-4-8 15,7-3 9-15,10-2-6 0,7-1-7 16,4 3-10-16,4 0-11 16,-3 4-7-16,-5 3 0 0,-8-1 5 15,-14 4-5-15,-12 1-2 0,-13-1-3 16,-12 2 3-16,-8 1-16 0,-9 1 17 15,-4 0 0-15,-4 1 0 0,-4 1 0 16,0-4 5-16,0-1-7 16,-6-3-7-16,-4-2 2 0,-3 2-10 15,-6-2 10-15,-3-1-7 0,-1 0 8 16,-2-1 5-16,0 2 2 0,0 1-2 15,2 3 2-15,5 2 1 0,3 0 0 16,4 1 10-16,6 3-4 0,3 1-6 16,2-2 2-16,3 2-8 15,3 0-8-15,5-1 16 0,4 1-2 16,6 0-3-16,2 0 2 0,4 0 7 15,1 5-9-15,-3 1 2 0,0 3 0 16,-7 0-5-16,-3 4 7 0,-5 1-1 16,-5 2-1-16,-5 4 3 15,0 2 3-15,-6 2-3 0,-6 3 4 16,-2 0-5-16,-2-1 0 0,-1 1 0 15,-1-3-1-15,2-1-4 0,0-2-13 16,3-2-17-16,2-2-43 0,3-3-25 16,4-2-49-16,0-3-174 15,2-5-225-15</inkml:trace>
  <inkml:trace contextRef="#ctx0" brushRef="#br0" timeOffset="9943.568">15989 5716 857 0,'-3'0'0'0,"3"8"217"15,-3 9-156-15,-1 12 3 16,0 10-5-16,-2 6-22 0,-1 4-9 15,0 4-14-15,-1-6-3 0,-1-4-3 16,2-4-2-16,0-6-6 0,1-4 0 16,1-5 5-16,2-2-6 0,0-7-14 15,-1-5 8-15,4-2-4 16,-1-5 6-16,-2-3-12 0,3 0-3 15,-3-3 14-15,0-8-13 0,1-8-14 16,2-7 22-16,0-6-4 0,6-7 2 16,3-7 7-16,2-8 1 0,3-6 2 15,2-5 6-15,0-3-3 16,3 0-1-16,1 0 2 0,2 8 12 15,-2 9-2-15,-1 8 13 0,-3 16-4 16,-1 10 1-16,-1 8-5 0,1 8 7 16,-2 3 7-16,2 13-4 0,-3 13 5 15,-2 7 5-15,-7 4-8 16,-3 2-18-16,-3-2-2 0,-12-3 4 15,-5 3-9-15,-5-5-1 0,-6 2 5 16,-3-1-10-16,-1-2-27 0,-1-2-3 16,3-2-11-16,5-3-13 0,6-9 11 15,6-4-4-15,8-8-2 16,7-2 10-16,1-3-10 0,0-1-24 15,7-6 66-15,3-5 7 0,3 3-2 16,3-1 10-16,0 4-5 0,3 4 0 16,1 4 34-16,0 11 9 0,3 3 17 15,1 6-2-15,-1 0-12 0,-2 0-9 16,-2-3-13-16,-4 1-13 15,-1-3-10-15,-1-3 3 0,-3-2-1 16,0-3-5-16,-3-2-6 0,0 0-38 16,0-1-32-16,-2-3-46 0,-2 1-118 15,-3-3-472-15</inkml:trace>
  <inkml:trace contextRef="#ctx0" brushRef="#br0" timeOffset="10677.61">16272 6004 648 0,'15'-19'0'0,"2"-3"338"15,-3 1-231-15,-2 1-37 0,-1 0-34 16,-3-4-12-16,-2 2-7 0,1-1-5 16,-6 0 0-16,-1 2-1 0,0 5-2 15,-5 3 4-15,-4 8 1 0,-3 5 0 16,-5 8 3-16,-3 16-10 0,-1 9-7 15,-1 8 0-15,1 4 4 16,4 0-5-16,4-4 2 0,6-6-1 16,4-6-4-16,3-6 5 0,5-3-2 15,5-3-5-15,6-6 6 0,1-6 0 16,6-5 2-16,4-2-1 0,3-7 8 15,4-4-5-15,1-4 5 16,-1 0-8-16,-3-3-1 0,0-2 0 16,-4-1 6-16,-4-1-8 0,-2-3 4 15,-6-2-1-15,-1 0 2 0,-6-5 2 16,-1 1 8-16,-1 4 5 0,-4 4 3 15,-2 9-8-15,0 6-7 16,0 7 10-16,-3 3-5 0,-1 10-3 16,-4 12-2-16,0 14-6 0,-2 13 0 15,0 9 0-15,2 5 2 0,1 2-2 16,-3-2 0-16,2 0 7 0,0-3-11 15,1-3 7-15,1-3-3 16,1-5 0-16,-2-3-5 0,1-3-12 16,2-4 0-16,-1-5-4 0,0-6-5 15,2-6-8-15,-1-7 10 0,3-7 3 16,0-4 14-16,0-4 8 0,-1-7 2 15,-1-5-6-15,0-7 3 16,1-3 1-16,0-9-2 0,2-4 2 16,0-7-1-16,6-10-2 0,6-7 3 15,5-8-1-15,0-5 0 0,4-2-10 16,-1-5 2-16,1 1 6 0,0 0 0 15,1 7 1-15,-1 8-2 16,-1 10 6-16,1 12 3 0,-2 10-6 16,-1 8 0-16,-2 14 18 0,-1 6-9 15,-1 6 9-15,-1 11-2 0,-2 11 0 16,-1 7 2-16,-7 3-3 0,-2 1-11 16,-2-1 7-16,-7-3-6 0,-5-2 1 15,-4-1 2-15,-6-2-2 16,-2-1-8-16,-2-1 4 0,1-1-4 15,3-7-26-15,3 0-14 0,3-3-24 16,5-2-48-16,3-1-29 0,2-5-100 16,2-3-373-16</inkml:trace>
  <inkml:trace contextRef="#ctx0" brushRef="#br0" timeOffset="11954.683">16907 5848 963 0,'30'-23'0'0,"-3"-1"204"16,-5-1-144-16,-2 1-12 0,-1-1 0 15,-2-3-19-15,-3 4-19 0,-5-2-5 16,-3-2 9-16,-5 7 15 0,-1 2-5 16,-4 2-4-16,-3 9 2 0,-1 4-6 15,-1 4-6-15,-2 5-7 0,-4 12-6 16,0 7 3-16,0 10 2 15,-1 4-4-15,2 2-4 0,4 3 4 16,-1-1-12-16,7-4 8 0,1-5-3 16,3-6-2-16,1-5 15 0,5-5-6 15,2 0 0-15,5-7 4 0,2-3 1 16,5-5-4-16,4-2 2 15,1-5 1-15,4-6-4 0,3-6 4 16,1-1-1-16,-1-4-4 0,-1-5 6 16,0 1-1-16,-6-3-2 0,-4-5 0 15,-1 2 1-15,-7-3-1 0,-4 1 0 16,-3 5 5-16,-3 0-7 15,-3 5 4-15,0 6 5 0,-2 7 5 16,1 3 0-16,-5 8-8 0,1 0 1 16,-1 4-2-16,-5 14-6 0,-2 4-4 15,-2 9 7-15,1 2 0 0,3-2 0 16,3-3-24-16,1-1 4 0,4-7-9 15,-1-4 12-15,3-4 3 16,1-2-8-16,0-3 11 0,1-1-7 16,1-3-2-16,1-3-2 0,1 0-4 15,0 0-9-15,3-7 13 0,2 0-2 16,0-5-2-16,4-3 2 15,3-1 16-15,-1 1 1 0,0 1 11 16,-2 4-4-16,0 5 0 0,0 3 0 16,-2 2 23-16,1 9-5 0,-1 3 2 15,-2 1-1-15,1-1-8 0,3 0 1 16,1-4-7-16,1-3-6 15,5-4 2-15,-3-1 13 0,1-8-4 16,0-2 4-16,-6-5-4 0,5-1 1 16,-3-3 13-16,-3 0-9 0,0 0-4 15,-3-5 2-15,1 0-3 0,-1-2-11 16,1-4 2-16,2-2 4 0,-2-6-5 15,1-5 0-15,1-2 0 16,-3-5-2-16,1 1 4 0,0 0-3 16,-4 2-1-16,1 6 4 0,-2 9-2 15,-1 11 0-15,-2 8 0 0,-1 8 3 16,0 5-3-16,0 0 0 0,0 5 2 15,-4 15-12-15,-3 13 14 0,-3 11 1 16,-3 4-7-16,2 7 4 16,0 2 6-16,4-1 8 0,1 0 7 15,2-9-11-15,3-3-3 0,1-10-2 16,0-3-2-16,7-4-9 15,1-8 8-15,1-1-5 0,2-4 0 16,1-5 2-16,4-2-2 0,3-6-10 16,4-2 10-16,1-6-6 0,0-4-12 15,0-5 2-15,0-2 2 0,0-3-3 16,-6-5 11-16,-2 0 3 0,-4-5-2 15,-2-1 10-15,-4 0-6 16,-3 1-1-16,-2 1 6 0,-1 7 0 0,-4 6-3 16,-1 6 0-16,0 8-3 15,-2 3-3-15,-2 6 3 0,0 9-3 16,-1 4 3-16,2 6 6 0,1 3-1 15,1 2-1-15,2-1 5 0,4 1-3 16,0-2-1-16,0-3 6 0,1-4-9 16,2-3 2-16,1-5 10 15,0-1-2-15,1-3-10 0,0-3 2 16,2-3 7-16,-1-1-9 0,2-2 2 15,3 0 5-15,0-5-7 0,1-6 2 16,2 1 1-16,0-3-4 16,-1-2 4-16,0-3 2 0,-3-3-4 15,1-2-2-15,0-4 7 0,-2-2-10 16,0-4 7-16,1-2 0 0,0 1-4 15,-1 2 2-15,-2 7-3 0,-1 9-4 16,-3 7 12-16,-2 9-5 0,-1 2 0 16,0 15-9-16,0 10 10 15,-5 7-2-15,-1 6 2 0,2-1 11 16,0-4-8-16,0-4 10 0,2-5-9 15,-1-4-6-15,3-2 2 0,0-5 4 16,0-3-5-16,4-2 0 0,0-3-3 16,1-3-37-16,2-2 0 15,0-2-22-15,0-4-49 0,1-4-32 16,-5-4-133-16</inkml:trace>
  <inkml:trace contextRef="#ctx0" brushRef="#br0" timeOffset="12133.694">17603 5423 668 0,'13'-6'0'16,"2"-2"80"-16,2 2 43 15,0 0-39-15,7 1-45 0,4 1-32 16,4-2-8-16,4 2-35 0,-6 1-50 15,-1-3-130-15,-8 1-223 0</inkml:trace>
  <inkml:trace contextRef="#ctx0" brushRef="#br0" timeOffset="21859.25">18458 14347 595 0,'-3'-14'0'16,"1"2"262"-16,-1 2-170 0,0 0-31 16,1 4 2-16,0 0-13 15,0 3-19-15,2 1-2 0,0 0 3 16,-1 2-9-16,1 0-9 0,0 0 1 15,0 5 0-15,-2 12-8 0,-5 16 20 16,-1 21 5-16,-5 12-8 0,-2 9-6 16,2 2-6-16,0-4-5 15,2-3 0-15,3-7-5 0,2-8-2 16,-1-5 0-16,4-8 4 0,-2-7-4 15,0-7 1-15,3-6-1 0,0-8 0 16,1-5-25-16,0-3 3 0,1-2-15 16,-2-4-8-16,2 0 0 0,0 0-31 15,0 0-32-15,0-3-54 16,0-9-236-16</inkml:trace>
  <inkml:trace contextRef="#ctx0" brushRef="#br0" timeOffset="22165.267">18369 14366 739 0,'-2'-9'0'0,"0"2"320"15,1 0-255-15,1 0-17 16,3-1-15-16,4-4-15 0,7-4-4 15,6-6 7-15,5-1 2 0,7-6 6 16,7-5 2-16,5-4 1 0,4-3 10 16,2-1-10-16,0 1-12 0,-3 2-14 15,-7 0-1-15,-3 4-2 16,-4 2-5-16,-4 3 4 0,-5 6 1 15,-7 4-5-15,-6 8 4 0,-4 5-4 16,-6 5-57-16,-1 2 4 0,-8 8-28 16,-4 9-85-16,-7 8-1 0,-7 10-124 15,-4 5-362-15</inkml:trace>
  <inkml:trace contextRef="#ctx0" brushRef="#br0" timeOffset="22382.28">18320 14700 887 0,'0'0'0'15,"7"-2"229"-15,6-9-123 0,4-2-14 16,6-6-26-16,1 0-35 0,2-1-17 16,-2 1-4-16,-3 2-2 0,-1 1-4 15,-3 2 0-15,0 2-2 0,0 4-4 16,1 3-64-16,-3 1-7 15,0-1-25-15,1 1 5 0,1 0-17 16,-1 3-73-16,0-2-33 0,-5 0-94 16</inkml:trace>
  <inkml:trace contextRef="#ctx0" brushRef="#br0" timeOffset="24965.427">18790 14751 740 0,'0'3'0'16,"4"-3"154"-16,4 0-90 0,1-9-6 15,3-6-4-15,2-3-17 0,-4-3-8 16,2-4-7-16,0-2-2 0,-1-2-2 15,-1-2-3-15,0 0-1 16,-1 0 2-16,-3-2 1 0,-3 3-8 16,0 1-1-16,-3 1 1 0,2 10 0 15,0 7-2-15,-2 5 7 0,0 5 2 16,0-1 1-16,0 2-3 0,0 0-9 15,0 0-3-15,-2 5 2 16,-1 5 1-16,-5 9-8 0,-2 6 5 16,-1 6-2-16,0 0 0 0,1 1 0 15,3 4 2-15,1 0-2 0,1-2-9 16,4-4 7-16,-1-2-3 0,3-2 3 15,0-2-2-15,2-2-4 16,1-5 1-16,1-5 0 0,-2-3 1 16,4-7 5-16,1-2-2 0,2-2 0 15,4-9 5-15,2-5-2 0,2-2 0 16,1-3 0-16,2-1 1 0,-1 0-2 15,0-4 2-15,2-4 1 16,-3-3 0-16,4-4 6 0,-2-5 0 16,0-5-2-16,3-6 4 0,0-5-6 15,0-5-1-15,4-2 2 0,-3-1-1 16,1 3-5-16,-3 0 2 0,-5 5 7 15,-6 5-5-15,-6 5 2 16,-7 9-1-16,0 3-1 0,-7 7 5 16,1 8-4-16,-1 5-1 0,-1 5 1 15,2 7-1-15,-2 4-3 0,-2 6 0 16,-2 17 0-16,-4 13-3 0,-2 18 5 15,-3 6-1-15,-1 7-2 16,2 7 2-16,-2 5 3 0,0 7-5 16,3-2 2-16,3 1-2 0,4-10-7 15,7-7 3-15,5-10 2 0,1-5-1 16,8-9 7-16,2-7-5 0,3-9-2 15,4-9 3-15,2-4 0 0,3-10-3 16,3-5 6-16,1-2-1 16,3-9-2-16,0-8-3 0,1-3 1 15,1-4 1-15,0-6 4 0,0-3-2 16,-4-5 0-16,0-4 0 0,-1-6 0 15,-3-7 0-15,0-8 0 16,0-2 4-16,-1-5-5 0,1 0 2 16,-2 0 0-16,1 3-2 0,-7 2 2 15,-2 6 3-15,-4 9-4 0,-5 6 0 16,-4 10 4-16,-1 8-3 0,-1 6 5 15,-1 9 3-15,-1 6-3 0,1 3 4 16,2 4-5-16,-2 4-6 16,-1 14 0-16,-4 9-1 0,1 6 4 15,-1 10-1-15,0 3 1 0,1 5-2 16,-1 2 0-16,0 3 3 0,1 2-4 15,-3 1 1-15,3 0 2 0,3-1-4 16,-1-4 2-16,3-8-1 0,4-5-10 16,-2-9 9-16,6-4-4 15,2-6-9-15,1-6 12 0,4-5-3 16,0-2 1-16,-1-6 1 0,4-3 3 15,-3 0-3-15,2-7 3 0,-1-3 0 16,3-3-3-16,1-2 5 0,1-6-1 16,0-1 0-16,-1-6-2 15,-2-1 2-15,1-4 0 0,-4-2-1 16,-4-1 1-16,-3 1 0 0,-4 2 0 15,-2 7 4-15,-2 4-7 0,-4 8 6 16,1 6 0-16,-2 6-5 16,-2 2 4-16,1 10-2 0,-2 7 0 15,0 6-1-15,1 9 2 0,1 1-2 16,1 4 2-16,3 0-1 0,1-4 0 15,2-3-2-15,1-4 2 0,4-4 0 16,0-6 0-16,3-1-1 0,4-6-3 16,0-2 6-16,2-6-3 0,1-1-1 15,0-2 4-15,2-5-3 16,-1-3-1-16,2-3 4 0,1-4-3 15,0-2-2-15,-1-3 6 0,-2-6-3 16,-2 0-1-16,1-8 2 0,-4 0-1 16,0-5-1-16,-3 0 2 0,1-2 0 15,-1 3-2-15,-2 4 2 16,-4 7 1-16,-1 7-1 0,0 8 6 15,-1 5 0-15,-3 4 0 0,3 3-2 16,-1 1-3-16,2 1-3 0,0 2 2 16,0 8-2-16,0 5-7 15,1 6 10-15,3 2-2 0,1 3 0 16,0 3 0-16,2 2 2 0,-1 4-2 15,2 3-1-15,-1 0 1 0,0 1 0 16,-2-4-12-16,-1-6 2 0,1-3-4 16,-1-4 4-16,0-2-1 0,0-7 4 15,-1-5 5-15,-1-3-2 16,0-3-5-16,1-2-3 0,2 0-6 15,2-7-3-15,1-8 5 0,2-1 4 16,0-3-2-16,2-4 9 0,-2-3 1 16,1-3 1-16,0-3 4 0,1-4-2 15,0-5 0-15,1-1 2 16,-1-3-1-16,-2 3 0 0,2 5-4 15,-6 8 6-15,0 11 1 0,-2 10 8 16,-4 4 0-16,2 4-5 0,1 13-2 16,-3 11 1-16,0 9 10 0,0 6-6 15,-2 1-8-15,1-4-1 16,-2-4 0-16,3-3 3 0,1-7-4 15,-1-4 2-15,5-6-1 0,0-3 0 16,0-4 0-16,1-3 0 0,3-2 0 16,2 0 0-16,-1-7-1 0,4-1 1 15,3-5 0-15,2-2 0 16,1-5 0-16,1-1-7 0,-1-4 7 15,0-6-15-15,-2-1 16 0,-1-4-1 16,0-1 0-16,-4 0-1 0,0 4 0 16,-1 5-3-16,-3 8 8 0,-2 9-1 15,-3 4-3-15,-1 6 0 16,1 1 4-16,-1 6-5 0,2 10 2 15,-2 7 9-15,0 5-6 0,-1 3 0 16,-1-2-4-16,0-2 0 0,-1-3 6 16,0-3 0-16,-4-2-1 0,-1-4 0 15,0-3-1-15,2-1-3 16,-1-3 3-16,1-3-2 0,2-2-2 15,-1-2 0-15,2-1 5 0,0 1-8 16,0-1 4-16,0 0-2 0,0-5-2 16,4-6 3-16,2-6 0 0,1-5-11 15,3-5 10-15,4-4-6 0,0-3-6 16,1-5 8-16,0-2-4 15,0 0 1-15,2 0 10 0,-1 7 0 16,2 6-4-16,-1 8 4 0,1 12 0 16,-1 6-4-16,0 4 4 0,-4 13 4 15,0 2-4-15,-2 5 2 0,-1 2 0 16,1-1-5-16,0-2 2 15,-1-3 3-15,4-5-6 0,-2-1 4 16,4-6 3-16,3-3-10 0,2-2 9 16,4-1 3-16,0-5-5 0,1-3 1 15,-1-4 1-15,0-5-4 0,-2-1 0 16,-4-5 7-16,-2-3-2 15,-1-3 4-15,-3-3-5 0,-2-2 1 16,-2-3-1-16,-6 0-4 0,-1 3 0 16,-2 4 0-16,-2 10 2 0,-6 5-2 15,-3 7 10-15,-2 7-5 0,-5 2-8 16,-2 17 4-16,-4 10-1 0,-1 3 0 15,2 4-1-15,3 0 2 16,5-3-1-16,6-3 0 0,5-3 0 16,4-4-5-16,0-4 5 0,6-4 0 15,3-4-24-15,2-3 16 0,3-3 3 16,2-4-1-16,1 0 2 0,2-4 1 15,-2-4 0-15,-2-3 4 16,-2 3-1-16,-1-3 0 0,-3-2-1 16,0 1 2-16,-2-2-2 0,-1 4 2 15,2 2 0-15,0 0-2 0,2 4 2 16,-3 2 0-16,0 2-1 0,-4 3-3 15,0 15 3-15,-3 8 0 16,-1 16 5-16,-7 10-1 0,-1 6-4 16,-2 11 0-16,-1 6 2 0,-1 8-2 15,-2 11 0-15,2 6 2 0,-1 4-7 16,-2-1 1-16,1-1-13 0,-2-7-3 15,-3-3 17-15,0-4-6 16,-2-5-3-16,-3-7 8 0,-4-5-3 16,-2-5-4-16,-2-8 5 0,0-7 3 15,1-10-2-15,2-9 10 0,1-10-8 16,2-9 0-16,2-10 6 0,2-3-1 15,2-12-2-15,3-7 0 16,5-7 25-16,5-7-12 0,5-10-8 16,3-10-1-16,8-10-4 0,4-9 0 15,3-12 13-15,6-10-17 0,4-12 8 16,5-9-3-16,5-4-6 0,5-3 10 15,3 4 2-15,1 14-2 16,-3 17 0-16,0 20-3 0,-7 18-4 16,-2 10-39-16,-1 10-26 0,-6 5-108 15,-5 2-119-15</inkml:trace>
  <inkml:trace contextRef="#ctx0" brushRef="#br0" timeOffset="25181.44">20491 13412 1001 0,'-5'-13'0'0,"4"3"91"0,-1-1-49 15,1 5-33-15,1 1-18 0,0 3-61 16,0 2-40-16,0 0-207 16,-5 2-8-16</inkml:trace>
  <inkml:trace contextRef="#ctx0" brushRef="#br0" timeOffset="25398.452">19747 13896 955 0,'13'-13'0'0,"5"-2"153"0,5-2-120 16,1 0-23-16,4-4 1 15,-3 4-6-15,-2 0-10 0,-1 2 10 16,0 4-10-16,-3 1-32 0,-3 1-19 15,-4 4-39-15,-1 2-121 0,-10 3-3 16</inkml:trace>
  <inkml:trace contextRef="#ctx0" brushRef="#br0" timeOffset="25765.473">18927 13990 722 0,'-9'-8'0'15,"1"1"393"-15,3 3-333 0,2 1-23 16,1 1-22-16,2 2-12 0,2 0-6 16,5-1-31-16,1 1-32 0,2 0-82 15,3 2-110-15,-6 4-133 16</inkml:trace>
  <inkml:trace contextRef="#ctx0" brushRef="#br0" timeOffset="26331.506">17926 16249 590 0,'13'-20'0'0,"3"-1"287"16,5-3-187-16,6 0-33 0,1-3-22 15,6 0-10-15,4-4 0 0,7 0-6 16,4-2-5-16,6-4-8 0,8 0 9 16,7-1-2-16,6-2 8 0,12-3-1 15,12-6 1-15,10-3 9 16,8-7-9-16,9-3-6 0,6-6 3 15,6-3-1-15,8 2-4 0,1-2-8 16,3-1-5-16,2-1 0 0,-1-2-13 16,4-2 6-16,5 2 3 0,1 0-7 15,-2 1 2-15,-1 5 1 0,-4 2-4 16,-5 2 4-16,-3 5 1 15,-13 5-3-15,-15 4-1 0,-16 4-1 16,-17 9-21-16,-17 0 1 0,-17 9-13 16,-15 7-28-16,-16 5-7 0,-13 7-12 15,-8 5-2-15,-15 3 17 0,-14 1-67 16,-11 15-96-16,-11 7 47 15,-9 9-3-15</inkml:trace>
  <inkml:trace contextRef="#ctx0" brushRef="#br0" timeOffset="26859.536">18120 16534 759 0,'-38'23'0'0,"7"-4"180"15,2-4-164-15,6-1-11 0,6-4-1 16,3-5-3-16,6-1 2 0,3-1-2 15,2-3-1-15,3 0 0 16,1 0 0-16,7-5-13 0,6-2 17 16,3-6 11-16,5-2 36 0,4-2 34 15,6-4-6-15,4 1 7 0,6-5-19 16,7-5-9-16,6-3-8 0,7-3-9 15,10-4-17-15,5-6-8 16,7-4 0-16,9-5-3 0,6-1-5 16,9-5 1-16,8-4-5 0,10-4-2 15,11-3 1-15,8-6-1 0,12 1 1 16,3-4 1-16,3 1-2 0,3 1-1 15,1 2 5-15,5 5-6 0,-2 1 0 16,-3 4 6-16,-6 2-6 0,-4 3 0 16,-9 0-1-16,-1 4 2 15,-11 0-2-15,-7 1 2 0,-7 4 2 16,-8 0-3-16,-5 5 0 0,-8 3 15 15,-10 5-14-15,-10 2 3 0,-14 6-2 16,-11 5-2-16,-12 3 0 16,-12 5 1-16,-13 8-15 0,-12 0-24 15,-7 4-23-15,-4 4-7 0,-12 3-77 16,-8 5-47-16,-8 9-250 0</inkml:trace>
  <inkml:trace contextRef="#ctx0" brushRef="#br0" timeOffset="36991.115">4081 5920 355 0,'-3'0'0'15,"0"0"91"-15,2 0-62 0,1 0-15 16,0 0 1-16,0 0 3 15,0 0 13-15,0 0 20 0,0 0 5 16,0 0 4-16,0 0-3 0,0 0-10 16,0 0-13-16,0 0-17 0,0 0-12 15,0 0-10-15,0 4 10 0,0 0-2 16,0 0-5-16,0-1 4 15,0 0 3-15,0-1 3 0,3 0 17 16,0 0 9-16,0-1 5 0,2 0-6 16,1-1-4-16,0 3 6 0,1-3-15 15,3 0-11-15,0 0 4 0,-1 0 4 16,2 0-4-16,0 0-3 15,0 0-1-15,0 0-5 0,1 0-4 16,1 0 0-16,0 0 8 0,-1-3-4 16,1 3 5-16,1 0-9 0,2 0 0 15,1-1 10-15,1 0-8 0,3-2 0 16,-1 2 0-16,0 0-1 0,-1 1 1 15,-1 0-1-15,0 0 4 16,-2 0-7-16,0 0 4 0,-2 1 8 16,0 3-10-16,0-1 0 0,-4 1 6 15,3 1-6-15,-2-1 0 0,-1 0 4 16,2 0-6-16,1-2 4 0,0 1-1 15,3-2 1-15,-1 0 0 16,3-1-1-16,1 0-1 0,0 0 0 16,-2 0 4-16,4 0-2 0,-2 0 4 15,-1 0-1-15,4 0 1 0,-2-1-1 16,1-2 1-16,-1 0-3 0,1 1 4 15,0 0-5-15,0-1 0 16,2 3 2-16,-1-1 0 0,1-1-3 16,0 0 5-16,0 1-2 0,3-1-2 15,-3 0 9-15,2 0-4 0,-1 2-3 16,-2 0 5-16,2 0-3 0,-2 0-7 15,-1 0 2-15,0 0 7 0,-1 0-9 16,1 0 2-16,0 0 3 16,1 0-4-16,2 0 0 0,0 0 3 15,3 0-4-15,0 0 2 0,2-3 1 16,-1 3-2-16,2-4 0 0,-1 1 12 15,2 0-8-15,-1-1 3 0,2 1 0 16,0 0 0-16,0 0 1 16,0 0-3-16,0 3-4 0,-2-4 5 15,1 2-3-15,0 0-2 0,0 0 5 16,0 2-3-16,0 0-5 0,0 0 4 15,2 0 3-15,-3 0-7 0,4-1 4 16,-3 0 1-16,1 0-4 16,-2 1 2-16,1 0 3 0,0 0-7 15,0-2 6-15,-1 0 3 0,-1 2-6 16,-2-3 0-16,1 1 10 0,-2-1-10 15,-1-1 0-15,1 1 4 0,1 1-4 16,-2-1 3-16,2-1-2 16,1 2-2-16,-1-1 2 0,2 0 2 15,2 1-4-15,0-3 2 0,1 1 3 16,-1 0-6-16,3-2 4 0,-4 2 1 15,3 0-4-15,-3 0 1 0,0 0 1 16,-1 1-1-16,-1 0 0 16,0 0 3-16,0-1-2 0,2 2 4 15,-2 0-6-15,0 1-2 0,-1-2 6 16,2 3-2-16,-1-4-2 0,1 2 1 15,2 0 1-15,-3-2-2 0,0 2 2 16,-1-1-1-16,0-1-2 16,-3 1 4-16,-6 0 0 0,-3 1-3 15,-3 0 2-15,-5 2 1 0,-1 0-3 16,-4 0 2-16,-2 0-1 0,0 0 0 15,0 0 0-15,0 0-1 0,0 0-4 16,0 0 8-16,0 0-4 0,0 0-4 16,-2-3 8-16,-1 3-3 15,-1 0 0-15,-2-4 0 0,-1 1 1 16,-1-2-2-16,-2 2-1 0,-3-1 0 15,-1-1-5-15,-2 0 7 0,-1-2 0 16,2-2-8-16,-1-3 12 16,1-1-4-16,0-1 0 0,-1-1-2 15,1-1 3-15,0 1-2 0,1 0 0 16,0 1 0-16,2 2-3 0,2 1 8 15,0 2-6-15,3 2-1 0,1-1 6 16,1 2-2-16,3 3-2 16,1 1 2-16,-1 2-1 0,2 0 0 15,0 0 0-15,0 0-3 0,0 0-6 16,0 1 7-16,0 5-3 0,4-2 2 15,1 4 6-15,2 2-4 0,2 2 0 16,3 5 2-16,2 0 2 0,1 2-5 16,3 3 4-16,3-1 2 0,1 1-3 15,5 0 2-15,-2-3 0 16,4-2-5-16,0 0 4 0,-1-5 4 15,-3-4-8-15,0-1 4 0,-6-2 4 16,-1-4-9-16,-3 0 6 0,-6 1 0 16,-3-1-3-16,-2-1 0 0,-4 1 1 15,0 0-6-15,-5 0 10 16,-3 0-10-16,-5 3 2 0,-5 0 6 15,-1 0 2-15,0 0 0 0,1 2 2 16,0 4-5-16,1-1-4 0,1 4 4 16,1-1-2-16,1 2-1 15,2 3 1-15,-3 2 0 0,1 1-3 16,-2 2 5-16,-1-2-1 0,-1 1-1 15,0-4 0-15,2-3 3 0,3-2-3 16,0 0 0-16,1-1 2 0,3 3-2 16,0-5-41-16,2 3-14 0,3 1-43 15,-3 1-19-15,0-1-67 0,-3-4-331 16</inkml:trace>
  <inkml:trace contextRef="#ctx0" brushRef="#br0" timeOffset="65110.724">9236 9383 545 0,'2'-13'0'0,"1"0"141"0,-3-1-82 15,-3 2-5-15,-7-1-16 16,-2-1-13-16,-6 0-19 0,-3-1-2 16,-1 1 7-16,-1 0 3 0,2-3 10 15,0 0-8-15,-2-2 6 0,4 0-2 16,-2 1 4-16,1-2-10 0,-2 3-13 15,0-1 5-15,-2 4 0 0,-1 1-7 16,-2 0 2-16,-2 4 6 16,-4 0-4-16,0 3 15 0,-5 1-4 15,-1 0 1-15,-1 1 7 0,-2-1 7 16,1 2-13-16,-4-3 0 0,0 3-8 15,-1-1-12-15,-1-1 8 0,4 2 5 16,-1-2-12-16,5 2 6 16,3-3 0-16,1 1-4 0,1 2 2 15,-1 0 1-15,3 3 2 0,-3 0 7 16,0 3-3-16,0 2-1 0,-1 3 1 15,1 2 2-15,0 1-13 0,0 1 6 16,1 3 3-16,3 1-6 16,0-1 0-16,0 2 0 0,1 1-7 15,2 3 11-15,0 0-4 0,1 1 0 16,1 3 0-16,0 3 6 0,2 1-12 15,2 3 7-15,-1-2-2 0,2 1-7 16,1 4 12-16,0-2-7 0,1 3 1 16,0 2 4-16,1 0-1 15,0 2-5-15,1-2 8 0,0 1-3 16,2-1-2-16,1 2 2 0,0-1 0 15,0 3 0-15,0 2-1 0,1-1 0 16,-2 3 0-16,0 1 3 0,1 1-2 16,-2 1-2-16,2 3 2 15,0 0 2-15,0 2-4 0,1-2 2 16,1 0 0-16,0 3-2 0,-1-2 2 15,1-2 2-15,0-2-6 0,4-2 3 16,-2-3 0-16,4 4 2 0,0-1-1 16,0-1-1-16,2 4 0 15,1-3 0-15,0-1 4 0,2 1-5 16,0-1 2-16,1 0 9 0,0 0-11 15,1 0 2-15,4-2 8 0,1 0-11 16,1-1 4-16,-1 0 1 0,4-1-3 16,-2-1 0-16,2 1 4 15,3-1-8-15,2 1 8 0,-2 0-1 16,2-1-4-16,0 1 2 0,0 0 2 15,-3 0-3-15,1 1 0 0,3-4 6 16,-2 1-6-16,1 0 6 0,0 1-4 16,0-1-4-16,2 1 4 15,1 4 3-15,-2-1-8 0,2 4 6 16,-1-2 1-16,4-1-5 0,-1-2 2 15,-1-1 1-15,2-2-4 0,2 0 4 16,-1-1 2-16,3 2-5 0,0-2 2 16,-1 2-1-16,2-5 1 15,0-1 17-15,0-2-4 0,1-4-3 16,1 1 7-16,-1-2-9 0,0-2-6 15,2 2 9-15,-1-2-5 0,2 3-5 16,0-3 6-16,1-1-5 0,-1-1-5 16,2-4 4-16,0 1 5 0,1-2-8 15,1-1 2-15,0 3 14 16,1 1-14-16,0-2 4 0,0 1-1 15,1-4-7-15,0-2 6 0,1-3 9 16,2-4-6-16,-1 1 10 0,1-4-8 16,-2-1-1-16,1-2 3 0,-1 0-1 15,-1-2-5-15,0 0 6 16,1 1-8-16,0-1-4 0,0-1 4 15,1-2 2-15,-1-2-5 0,-1 2 2 16,-2-2-1-16,4-2 1 0,-1-3 2 16,-1 1-6-16,2-3 2 0,-2-3 2 15,-3 3 5-15,1-2-9 16,-3-2 6-16,-1 2-3 0,2 0-2 15,-4-2 4-15,-1 1 2 0,0 2-4 16,-2-5 11-16,-2 1-3 0,2-1-6 16,-1-3 10-16,0-2-8 0,-1-3-5 15,-1 0 2-15,0-1 7 0,-1-1-8 16,1-1 0-16,-1 1 8 15,-1-3-10-15,1-1 4 0,-2 0 2 16,1-3-4-16,-3 1 0 0,0 1 5 16,-3-2-4-16,0-1 3 0,-2 0-2 15,1-1 3-15,0-3 4 0,0 0 0 16,-1-2-5-16,-1-1 7 15,-2 0-2-15,0-3-6 0,-2-1 7 16,-1 1-4-16,-1 1-5 0,2 1 3 16,-3 0-3-16,1-1 1 0,-3 1 1 15,1 0-2-15,-1 1-2 0,2 0 2 16,-2 1 1-16,2-1-2 15,-1-4 6-15,0-1-3 0,1 0-5 16,0-1 4-16,0-1 2 0,0 0-4 16,0-1 0-16,-3-1 7 0,1 2-9 15,-3-1 4-15,1 0 3 0,0 2-7 16,0-2 4-16,0 0 5 0,-1 3-3 15,-1-2 7-15,0 1-6 16,1 1-4-16,-2-1 9 0,0 2-7 16,1 0-2-16,-1 1 4 0,-2-1-3 15,1-2-2-15,-1 2 0 0,-2-4 6 16,0 3-7-16,-2-2 1 0,2-1 0 15,0 2 0-15,-3-1 4 16,2 0-6-16,-3 3 3 0,-1 0 1 16,-1 3 0-16,0 2-4 0,-1 2 4 15,-1 2 3-15,1-3-6 0,-1 2 2 16,-1-2 2-16,2 3-4 0,-3-1 2 15,-1 1-1-15,1 1-3 16,-2-2 6-16,0 1-3 0,-2 1-3 16,-2 1 6-16,-1 0-2 0,1 2-2 15,-5-1 1-15,3 5 0 0,-2 1 0 16,-2 4 0-16,0 3-4 0,-3 1 0 15,0 4 8-15,-2 5-8 16,-4 1-27-16,1 2-1 0,-2 2-20 16,2 2-41-16,2 5-10 0,-1 0-48 15,2 5-97-15,-4-5-148 0</inkml:trace>
  <inkml:trace contextRef="#ctx0" brushRef="#br0" timeOffset="72194.129">18161 9043 654 0,'-15'-21'0'16,"4"4"147"-16,-1 4-38 0,-1 2-58 15,-2-1-14-15,0 2-21 16,-2 1 6-16,-1 3-10 0,0-1-9 16,-2 2 0-16,1 1-2 0,-2-3-2 15,1 3 2-15,-2-1 3 0,0 0-4 16,-3 4 0-16,-2-2 6 0,-1 3-3 15,0 0 4-15,0 3 7 0,-3 0 8 16,1 3 6-16,-2-2-9 16,1 4-7-16,-1 0 1 0,-1 1 0 15,1 4-6-15,-1-1 6 0,1 5-11 16,-1 0-4-16,1 2 4 0,-2 2 2 15,0 4-4-15,-1 1 0 0,3 3 8 16,-1 0-11-16,-2 0 5 16,3 1 6-16,0-1-5 0,0 2 17 15,2 1-4-15,1 1-1 0,1-1-4 16,-2 4-4-16,2 0 1 0,-2 3 3 15,1 0-11-15,1 0 0 0,-1-1 18 16,4-1-16-16,-1-1-3 16,2 2 2-16,1 1 28 0,1 6-22 15,1 2-4-15,1 6 1 0,0 1-8 16,2 3 8-16,2 4-6 0,0 2 1 15,3-2 2-15,-2 1 0 0,6-2-2 16,0-1 2-16,0 2 4 16,1 1-6-16,0 1 2 0,-1-2 10 15,3-3-7-15,1 0-1 0,3-3 0 16,-1 2-3-16,1 2 0 0,2 2 7 15,0 2-8-15,0 2 2 0,2 1 3 16,2 1-4-16,0 3 0 16,2-3 9-16,0-1-12 0,2-1 6 15,2-1-1-15,0-1-2 0,0-3 0 16,2-6 0-16,1-1 0 0,1-4 0 15,1 1 1-15,2 1-4 0,1 1 4 16,0-2 0-16,3 3-2 16,1-2 2-16,2 2 2 0,1 0-3 15,2-2 0-15,-1-2 8 0,3-3-5 16,3-1-1-16,-1-7 0 0,4-1-2 15,2-5 0-15,1-3 4 0,3-4-5 16,1-6 2-16,2-3 3 0,2-6-3 16,0-1 9-16,0-4-2 15,0 1 1-15,1 1-1 0,0-3 0 16,1 4-9-16,1 0 2 0,-1 1 5 15,-1-1-5-15,2-2 2 0,-2 1-1 16,2-3-3-16,-1-3 2 0,-1 1 3 16,0-2-4-16,2 0 0 15,-1-6 8-15,-1-4-6 0,-1-2 5 16,0-2-7-16,-1-4 0 0,1-4 0 15,1-5 3-15,-2-4-4 0,3-7 2 16,0-3 5-16,-2-5-6 0,1-3 0 16,-5-3 12-16,-1-2-12 15,-3-2 0-15,-4-7 7 0,0 0-8 16,-3-5 2-16,-2 0 10 0,-4 2-8 15,-2-1 6-15,-4-2-5 0,-3 0 2 16,-1-3 6-16,-2-3-5 0,0 0-6 16,-1 0 9-16,-3-3-6 0,-2 2-3 15,0-3 4-15,-4 0-3 16,-3 1-4-16,-2 3 4 0,-6 0 11 15,-2 5-3-15,-2 2 3 0,-2 2-4 16,-2 8-3-16,-1-2 6 0,-4 1-7 16,1 1-3-16,-1-5 2 0,-1 2-2 15,2-2-3-15,-4 3 2 16,2 1 2-16,-3 0-5 0,2 4 4 15,-3 0-1-15,-1 5-2 0,2 2 2 16,-2 0 0-16,0 3-2 0,-2-1 2 16,-1 5 0-16,0 2-1 0,-1 3 0 15,2 2 1-15,-3 0-1 16,2 1 0-16,-1-2 3 0,-1 1-4 15,0 3 2-15,-1-1 1 0,-4 1-2 16,1 2-1-16,2 5 2 0,-1 4-2 16,3 3 2-16,-1 5-2 0,2 6-2 15,3 4 4-15,0 2-2 0,1 3-12 16,1 4-18-16,2 3-17 15,2 0-28-15,4 2 4 0,3 2-34 16,6 3-63-16,0 5-26 0,1-1-119 16,-2-3-345-16</inkml:trace>
  <inkml:trace contextRef="#ctx0" brushRef="#br0" timeOffset="74493.26">22856 8722 385 0,'-11'-22'0'0,"-2"3"167"16,0 3-99-16,0 2-30 0,-1 2-11 15,0-1-4-15,0-1-7 0,1 1-2 16,-1 0 5-16,0 1 1 0,-3-1 7 15,-1 0 9-15,-1 4 3 16,-1 1-5-16,0 3 0 0,-4 2-7 16,0 1-4-16,-2-1 4 0,1 1 2 15,-3 1-4-15,1 1-6 0,0 0-2 16,-2 0 4-16,0 0-1 0,0-1-1 16,-3 1-1-16,4 0-3 15,-2 0 1-15,-1 0-8 0,4 0-1 16,-6 0 5-16,3 2-8 0,-1 2 2 15,1 2 1-15,-2-1-1 0,1 4-1 16,-2-1 2-16,1 1-1 0,1 2-3 16,-1-2 5-16,2 0-3 0,0 0 4 15,-2-1 4-15,1 4-4 16,0 1-6-16,0 3 7 0,1 1-9 15,1 3-2-15,-2 1 2 0,1 3 0 16,-1 4-3-16,-1 3 4 0,1 2-3 16,-1 0 0-16,1 2 2 0,1-1 0 15,0 0-1-15,3 2 0 16,-2 1 1-16,1 1-2 0,0 3 2 15,1 0 1-15,-3 1-4 0,3 4 4 16,-1-3-5-16,1 5 4 0,1 1 2 16,2-2-3-16,2 0 0 0,0-1-5 15,0 5 5-15,1 4 0 16,0 1 1-16,1 1-1 0,2-2-2 15,2 0 4-15,0 1-2 0,4-2-2 16,-1 2 4-16,4-1 0 0,0-2-2 16,1-2 0-16,2-1 5 0,1-2-4 15,3-1 4-15,1 1 0 0,1 4 1 16,0 0 6-16,1 3-7 15,-1 1-2-15,4 1 1 0,-1 1 0 16,2 1-7-16,0 0 6 0,-1 2-2 16,3 1-2-16,-2 1 2 0,1-1 0 15,0-2-1-15,1-4 0 16,2-2 1-16,-1-1-1 0,5-1 0 15,-2-2 1-15,3 1-2 0,0-5 2 16,2 2 0-16,-1 1-1 0,0 0 0 16,4-4 4-16,-1 2-2 0,2-4 3 15,0 0 1-15,2 0 1 16,1 1-1-16,1-2-3 0,-1 1-1 0,0 0 2 15,2-2 1-15,0-1-3 16,1-5 3-16,1-2-1 0,0 0-5 16,1-1 2-16,-1-1 4 0,1 1-5 15,-1-3 6-15,0 0-4 0,1-1-4 16,-1-2 4-16,-1-1 2 0,2 0-8 15,-1-1 8-15,0 0-3 16,1 0-2-16,0-4 2 0,3 1 5 16,1-3-6-16,1-2 0 0,-1-1 6 15,2-3-7-15,0-1 2 0,-2-1 4 16,4 1-6-16,-3-3 2 0,3-1 1 15,-3-1-2-15,0-2 0 16,-2-2 6-16,1 0-4 0,0 1 4 16,0-3-3-16,0 0-1 0,0-2 3 15,-1-3-1-15,2 1-6 0,-3-3 4 16,0 0 3-16,1 1-4 15,-2-1-1-15,-1 0 0 0,1-2 0 16,0 1 2-16,-1-4 3 0,1 2-7 16,1-2 4-16,-1-2-1 0,-1 0-1 15,1-3 0-15,-2-1 3 0,3-1-3 16,-1 0 0-16,0-4 3 0,1-2-3 15,1-2 0-15,-4-1 6 16,2 1-6-16,0-1 0 0,-1-1 5 16,-1 1-6-16,-2-2 2 0,-2-3 1 15,1-1-1-15,0-2 1 0,0 0-1 16,-3 0-2-16,1-4 2 0,-3-2 3 15,1-1-6-15,-2-2 4 16,-2-3-1-16,-1 1-2 0,2-2 2 16,0 2 1-16,-3-3 1 0,0 0 7 15,0-1-4-15,-2-1-2 0,1 2 3 16,-1-1-2-16,0-1 1 0,-2 1 4 15,1-3-6-15,0-1-4 16,-1-2 0-16,-1-2 7 0,-1 1-9 16,-1 1 4-16,-2 3 1 0,-3 0-4 15,-1 1 2-15,-2 3 10 0,-1 1-3 16,-4 1 3-16,-1 3-3 0,-1 0-4 15,-1-2 7-15,1 0-4 0,-1 0-4 16,1 0 0-16,-1-4 0 16,-1 2-4-16,0-4 2 0,1-1 2 15,-2 0-5-15,0 2 4 0,0-1 0 16,0 4-2-16,-2 3 0 0,-1 3 1 15,0 4-1-15,0 1 10 0,-1 1-2 16,0 1-3-16,0 1 3 16,-1-1-2-16,1 0-2 0,-1 2 4 15,-1-4-2-15,2 1-5 0,0-2 5 16,-1-2 0-16,2 0-5 0,0 0 6 15,1 1-2-15,-1 1-4 0,2 4 9 16,-2-1-8-16,1 4-1 16,-1-1 2-16,0 1 0 0,-1 1-4 15,1-1 2-15,-1 1 1 0,-3 0-2 16,1-1 0-16,-1 0 2 0,-2-2-4 15,3 3 4-15,-3-1 0 0,2 4-3 16,-3 0 2-16,0 3 0 0,1 2-2 16,-1 2 2-16,4 2 2 15,-2-1-6-15,1 4 4 0,0 1-1 16,-1 0 0-16,3 3 0 0,-1-2 0 15,2 1-1-15,-1 0 2 0,2 2-1 16,-3 0-2-16,3 1 4 0,0 0 0 16,0 2-8-16,0 1 4 15,-1 0-11-15,1 0-14 0,0 2 1 16,2 0-9-16,0 1-24 0,1 4 3 15,-2 0-24-15,-1 1-37 0,-1 8-14 16,-2 5-27-16,-2 5-93 0,-7 1-127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25:17.4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11746 3696 319 0,'-3'-8'0'16,"-1"1"150"-16,-1-2-75 0,-3 1-1 16,2 3 5-16,-2-2-5 0,1 1-18 15,-4-2 5-15,2 0-22 0,-2 2-1 16,-1 2-3-16,-1 1-19 15,-1 3-10-15,-4 0-2 0,2 4 1 16,-2 3-3-16,-4-2-2 0,-1 0 0 16,-1-2 9-16,1-1 1 0,0-1 13 15,-2-1-4-15,-2 0 2 0,3 0-8 16,-2 0 1-16,3 0-10 15,3 1 6-15,1 0 0 0,1-1-4 16,1 0 4-16,-1 0 1 0,0 0 8 16,-1-1-5-16,0-1-3 0,-3 0 3 15,-4-1-4-15,0 3-6 0,-5-1 0 16,3 1 1-16,-2 0-2 0,-2 0-1 15,5 0 1-15,-1 1-1 16,4 2-4-16,5 0 4 0,0 1 0 16,4-2-3-16,0 1 2 0,0 0 1 15,3 0-4-15,0 0 4 0,-1 1-3 16,2 0 2-16,0 0 1 0,-2-1 1 15,0 1-6-15,2 2 6 16,-2-1-1-16,-2 2-3 0,1-2 2 16,0 1-2-16,0 2-1 0,1-1 4 15,2 3-2-15,-1 0-2 0,1 1 4 16,-1 1-2-16,-1-1 0 15,1 1-1-15,-1 2 1 0,-2 1 0 16,0 0 0-16,1 2 1 0,-2-1-2 16,2 0 2-16,0 0 2 0,1 1-4 15,-2-1-1-15,2 1 2 0,-5 0 0 16,2 0 4-16,1 0-4 0,1 1 0 15,2-1 0-15,2-1 2 0,2 0-2 16,0-4-1-16,3 1 1 16,-1 1 0-16,3 0 0 0,-3-1 1 15,2 2-1-15,1-1 0 0,-2-2 5 16,-1 2-3-16,3 0 1 0,0 1 1 15,0 1-1-15,2-1 4 0,-3 0-3 16,2 1-3-16,1-1 1 16,-1 1-1-16,2-2 2 0,0 0 1 15,0 3-1-15,2-5-1 0,3 3 5 16,0 0-2-16,-3-5-3 0,3 2 3 15,2 2 1-15,0-5-3 0,1 2 2 16,1-2 2-16,1 1-2 16,0-2 3-16,-2 0 2 0,2 1-3 15,1 2 1-15,0-3 0 0,2 3-4 16,1-3 3-16,1 3 0 0,1 0-2 15,0-1 2-15,-1 2-3 16,-1-3-1-16,-1 1 2 0,0-4 0 0,-1 2-4 16,1-4 6-16,-3 3 2 15,3-1-3-15,-1-2 3 0,1 0-3 16,1 0-2-16,1 0 5 0,1-1-3 15,2-1-4-15,1-1 6 0,0 0-5 16,3 0 0-16,0 1 1 0,-3 1-2 16,2-2-2-16,-2 0 0 15,-1 1 6-15,0 0-7 0,1-1 2 16,0 0 3-16,1 0-3 0,-1-1 2 15,2 0-2-15,1 0 0 0,4 0 1 16,0 0 0-16,0 0-4 0,3 0 4 16,-3 0 1-16,-2 0-4 15,5-1 2-15,-4 1 2 0,-1-1-3 16,0 0 0-16,-2 1 4 0,-1 0-5 15,0 0 2-15,1 0 1 0,-2 0-3 16,2 0 2-16,-2 1-1 0,0 1 0 16,0-2 0-16,1 3 3 15,-3-1-6-15,4-2 5 0,-2 1 0 16,1-1-4-16,1 1 4 0,0 2 0 15,1-2-3-15,1-1 0 0,-1 0 2 16,2 0-2-16,1 0 2 0,0 0 0 16,2 0-1-16,-1 0 0 15,0 3 2-15,1-1-3 0,3 0 2 16,0-2-1-16,2 0 0 0,1 0 0 15,2 0 3-15,0 0-3 0,1 0 0 16,1 0-1-16,-3 0 0 0,0 0 1 16,0 0 5-16,-2-2-3 15,-2-4 8-15,-1 2-1 0,-2 1-4 16,1 3 6-16,0 0-12 0,0 0 1 15,-1-4 0-15,0 2 7 0,1-2-3 16,-3 2 1-16,2 0-3 0,-1-1 1 16,-3 1 0-16,1 2 0 15,1 2-3-15,-1 3 0 0,1 1 2 16,-1-3-1-16,2-1 2 0,-2-1-2 15,1-1-2-15,3 0 2 0,1 6 2 16,1 0 1-16,1-3-8 0,-3-1 5 16,0-2-3-16,-2 0 4 15,-1-3-1-15,-3 1-1 0,2 2 0 16,-3 0 7-16,1 0-10 0,-2 0 1 15,0-1 3-15,1-3-2 0,0-3 2 16,0 2 1-16,1-2-2 0,1 0 8 16,2 4-4-16,1 3 1 15,0 0-4-15,3 0 6 0,-2 0-8 16,-2-4 2-16,0-1 5 0,-2 2 1 15,3-1 2-15,0 4-7 0,-2 0-1 16,-2 0 9-16,-1 4-20 0,-3-1 11 16,0-3 1-16,-2 0 0 0,-1 0-4 15,-2 0 4-15,1 0 1 16,-2 0-5-16,5 0 4 0,2 5-2 15,0-3 0-15,1 0-1 0,0-2 2 16,0-2-2-16,4-5 2 0,2-1 3 16,1-1-4-16,2-1 0 0,1-1 1 15,0 4-2-15,-1-1 0 16,3 6 4-16,-2 1-6 0,0-1 6 15,0-3-1-15,0-4-4 0,-2 0 3 16,0 2-1-16,-2-1 0 0,-1 2 0 16,-2 0 2-16,-3 3-2 0,-4-2 0 15,0 2 0-15,-1-2-1 16,-3-2 3-16,2-1 0 0,-1 0-3 15,-1 0 2-15,-2 0 2 0,0-3-4 16,0-1 2-16,-1 1 2 0,0-2-4 16,-2 0 2-16,2-1 1 0,-4-3-2 15,3-2 0-15,-1-1 3 0,-3 1-4 16,1-5 2-16,0 2 1 15,-2-3-3-15,0-2 2 0,0 3 0 16,-3-2-2-16,-1 1 2 0,0 4-1 16,0-3 0-16,-3 2 0 0,-4 1 0 15,-4 0 0-15,-2 0-3 0,-1 4 2 16,-3-3-1-16,-4 2 2 15,-1-2 0-15,-1 4 0 0,-2-2 0 16,-1 2-1-16,-1 2-3 0,-2-1 7 16,1 3-4-16,-1-1-3 0,-4 1 7 15,2-1-3-15,-2 0 0 0,3-2 0 16,1 2 1-16,-1 0-1 15,3 1 0-15,1 2 0 0,-1-1-1 16,0 0 2-16,-1 1-2 0,-2 2-1 16,1-1 4-16,-2 2-3 0,3 2-3 15,-2-3 8-15,3 2-4 0,-2 0 0 16,2-1 0-16,-2 0-1 15,-1 2-1-15,-4-2 3 0,-2 0-1 16,-1 1 0-16,-1-1 0 0,0-1 2 16,2 0-2-16,-2 1 0 0,2 3-1 15,2 1-2-15,-4-1 4 0,4 1-1 16,0 2 0-16,2-4 0 15,3 3 2-15,-3-1-2 0,2-1-1 16,-2 1 4-16,0 3-6 0,-3-3 3 16,-3 3 0-16,-3 0 0 0,-1 0 0 15,-1 0-4-15,-2 0 4 0,-4 0 0 16,-3 2 0-16,-4-2-2 15,-4 0 4-15,2 0 2 0,0 2-6 16,0 1 0-16,3-1 6 0,2 2-6 16,0 1 2-16,4 1 0 0,1-1-4 15,6-1 7-15,1 1-2 0,6 0-5 16,-1-3 6-16,0-1-3 0,1-1 2 15,-4 0-1-15,-1-1-1 16,-5-2 0-16,1-2 2 0,2 0 2 16,3 2-6-16,3-2 1 0,2 1 2 15,3 1-30-15,4 1-2 0,2 2 17 16,3 2-42-16,3 3-3 0,1 5 21 15,1 4-156-15,-1 5 50 16,-3 4-86-16,-3-3-355 0</inkml:trace>
  <inkml:trace contextRef="#ctx0" brushRef="#br0" timeOffset="9703.555">6909 14323 250 0,'0'-2'0'0,"0"-1"102"16,0-2-51-16,0 3-6 0,0-1-7 15,0-1 5-15,0 1-8 0,0 0-1 16,-1-1-14-16,1 2 1 16,0-1 13-16,-2 1-12 0,0 2 0 15,-1-3 9-15,-1 3-17 0,3 0-5 16,-1 0-1-16,1 0 5 0,1 0 1 15,0 0 1-15,-2 0-2 0,2 0 4 16,0 0 8-16,-1 0 1 16,0 0 2-16,-2-2-2 0,1 1-1 15,-2 0 8-15,1 0 1 0,-1 1-8 16,-1-1-2-16,-3-2-3 0,2 3-3 15,0-3-7-15,-1 1-4 0,1 2 4 16,1-3-1-16,-1-1 0 16,1 2 0-16,-1-1-2 0,1 0 5 15,-2 1 2-15,2-1-4 0,-1-1-1 16,0 1 5-16,1 1 0 0,-1 0 0 15,3-1 1-15,0 3-3 0,1 0-3 16,-1-1-1-16,1 1 0 16,-2-1-1-16,1 0 3 0,-1-1-1 15,-2 0 1-15,-1-1-1 0,1 0-1 16,-2 1-3-16,1 0 2 0,1 1-4 15,-2 0-3-15,-1 0 1 0,1 1-1 16,1 0-1-16,-1 0 0 16,2 0 2-16,-1 3-2 0,0-1 0 15,-1-1 1-15,0-1-2 0,1 2 2 16,-1-1 2-16,1 1-3 0,0 4 0 15,-1-2 7-15,0 0-7 16,-2-1 0-16,1 3 4 0,-3 1-4 16,1 2 0-16,0 0 3 0,-2 2-4 15,3-1 2-15,-1-1 0 0,3 2-1 16,-2-2 0-16,1-1 1 0,1 1-1 15,1-1 0-15,0-1 1 0,-1-2-1 16,3 2 0-16,-1 3 0 0,1-4-1 16,0 0 2-16,0 2 0 15,1-2-1-15,-1 4 0 0,0-3 2 16,0 1-2-16,0-1 0 0,2-1 2 15,-1 1-3-15,-2 2 2 0,2 0 3 16,0 1-6-16,-2 0 1 0,2 2 4 16,-2 0-6-16,0-2 6 15,2 1-3-15,1-1 0 0,0 2-1 16,0 0 1-16,0-2 0 0,-2 2-1 15,0-1 2-15,2-2-2 0,-2 1 2 16,0 1 0-16,2-4-3 16,-2 1 4-16,3-1 0 0,-1-1-3 15,0 2 2-15,1 1 0 0,-1 0-2 16,2 1-1-16,0 0 2 0,-1-2 0 15,1-1 0-15,-2 0 1 0,2 1-2 16,-1-1 2-16,0 1 0 0,1-3-2 16,0 2 1-16,-2-2 1 0,0-1-2 15,1 2 2-15,-1 0 2 16,1-1-4-16,1 1 2 0,-1-2 2 15,1 0-5-15,1-2 2 0,0 1 3 16,-2 0-6-16,1 2 6 0,1-2-3 16,0 2 0-16,0 0-3 0,-1 1 3 15,0-1 1-15,0 0 2 16,1 2-2-16,0-2-2 0,0 2 2 15,-3-1-2-15,2 1-3 0,0 1 8 16,1 0-3-16,0 0-1 0,-2 0 0 16,2-2-1-16,0 4-2 0,-1 0 6 15,1-2-2-15,0 2-2 16,-3 0 2-16,3-2-1 0,-1-1 0 15,-1 3 0-15,1 0 0 0,1 2 0 16,-1-1 0-16,-1 0 1 0,2 1-1 16,-3-2 0-16,3 3-1 0,-1-2 0 15,1-1 2-15,0 1 1 16,0-3-3-16,0 4 0 0,0 0 2 15,1-3-2-15,0 6 2 0,1-6-2 16,-2 2-2-16,1 0 5 0,1 0-3 16,-1-1 0-16,0 1 2 0,0-1 2 15,0 1-6-15,-1 2 6 16,0-4-6-16,3 3 2 0,0 0 2 15,-2-1 3-15,3 0-8 0,-1 0 4 16,1-2 0-16,1 3 0 0,0 0-1 16,1-2 3-16,-2 1-4 0,2-2 4 15,-1 0-1-15,0 1-1 16,0-1 0-16,1 1 0 0,-1 0 0 15,1 0 0-15,1-1 0 0,1 0 0 16,-1-2-1-16,0 1 2 0,-1-1-2 16,0 0 0-16,1 1 4 0,-1 0-6 15,0 0 5-15,0 3-1 16,1-4-2-16,-1 4 0 0,1-3 2 15,-1 0-2-15,1 1 1 0,-2-4 0 16,2 2 0-16,1-2 0 0,-1-1 0 16,3 0 0-16,-2 0 0 0,2-1 0 15,-2-2 0-15,2 3 0 16,-1 0 0-16,0-2 0 0,1 5 1 15,0-4-1-15,0 0-1 0,-2-1 2 16,3-2 0-16,-2 2-1 0,2-2 0 16,-1 0 0-16,-1 0 0 0,1-2 0 15,-3 0 1-15,1 0-1 16,1 2 0-16,-3 0 0 0,3 0 0 15,-1 0 1-15,-1 0 0 0,-2-3-1 16,3 1 0-16,0 2 0 0,0-3-2 16,4 3 3-16,-3 0 0 0,1-5-2 15,2 0 2-15,-3-2 0 0,2 2-1 16,-2-4 0-16,2 0 1 15,-1 3-2-15,-1-4 2 0,1 0-1 16,1 1 0-16,-1-1 0 0,1 0 1 16,2 4-1-16,-2-6 0 0,-2 3 0 15,1 0 0-15,-4 2 0 0,1-2 2 16,-2 2-4-16,0-2 4 15,0 1 0-15,0 0-4 0,1-5 4 16,0-1-2-16,1-1 0 0,0-2 0 16,1 1 0-16,1-1 0 0,-1 0 0 15,2 0 1-15,-1 1-1 0,0 0 0 16,0 0-1-16,-1 1 1 15,-1-1 0-15,1 2 4 0,-1 1 2 16,-2-1 7-16,-1-1 1 0,-1-1 2 16,3-3-2-16,-3-2 0 0,1-1-4 15,-1 1 1-15,-1-1-4 0,0 0-2 16,1 1 5-16,-1-4-4 0,1 3-3 15,-1-2 5-15,1 1-2 16,-2 0-3-16,1-1 8 0,0 2-4 16,1-1-3-16,-1 0 4 0,1-1-2 15,-3 4-7-15,1-1 2 0,0-1 12 16,-1 5-9-16,0-5 4 0,0 0 1 15,-2 1-1-15,0-1 0 16,-1 0-4-16,2-1-2 0,-1 2 2 16,-2-2-3-16,1 3-1 0,1 1 0 15,-1 2 5-15,0 2-5 0,-2 2 0 16,0 0 8-16,2 3-8 0,-3-3 0 15,2 3 5-15,-2 0-6 16,1-3 2-16,-3 2 1 0,0 1-3 16,0-3 2-16,0-1 0 0,-1 0-1 15,-1-2 0-15,2 1 0 0,-2 0 0 16,2 0-2-16,-1 2 2 0,1-1-47 15,0 2 7-15,0 2-18 16,1 3-33-16,-4 7 10 0,-1 0-16 16,-3 3-39-16,-2 6 14 0,-2 2-11 15,-3 2-95-15,-6-3-128 0</inkml:trace>
  <inkml:trace contextRef="#ctx0" brushRef="#br0" timeOffset="18054.032">3005 15572 484 0,'-4'-6'0'16,"0"2"154"-16,1 3-87 0,-1-2-26 15,2 3 5-15,0-2-4 0,1 0-18 16,-1-2-3-16,1 2-9 0,0-2 0 15,0 1 1-15,-1 1-2 0,1-1 2 16,-2 0-2-16,2 0 7 16,-1 3 1-16,1 0 4 0,1 0 8 15,0 0-12-15,0 0-9 0,0 0-7 16,0 0-1-16,0 0-3 0,0 0-2 15,0 0 2-15,0 0-3 0,2 3 8 16,3 1 11-16,0-2-4 16,1 0 5-16,-2 0 2 0,2-1-2 15,1 0-4-15,-2 4-1 0,0-4-1 16,0 0-5-16,0 2 3 0,1 0-2 15,0 0-3-15,0-1 1 0,1 0 0 16,1 0-2-16,1 1 3 16,-1-3-1-16,1 4-1 0,0-4 4 15,-1 2-2-15,-1 1-2 0,4 1-1 16,-6 1 1-16,2 1-2 0,1-3 3 15,-1 2-2-15,0-2-1 0,2 3 5 16,-1-2-1-16,1 1-4 16,0-2 10-16,-1 0-2 0,2 0-3 15,0-1 3-15,2 0-2 0,0-1-5 16,0-1 4-16,0 0-4 0,2 0-2 15,2-1 0-15,-1-2 5 0,1-1-7 16,-1 1 4-16,-1-1-2 0,2 3 0 16,-2-1 8-16,0 2-3 15,0-1-1-15,0 1 2 0,2 0-1 16,-1 0-6-16,1 4 2 0,0 0 5 15,0-2-7-15,1 0 2 0,0-1 4 16,0 1-8-16,1 0 6 0,0-2 0 16,0 0-1-16,3 0 1 15,0-2-1-15,-1-2 0 0,1-2 4 16,-2 4-2-16,0-3-3 0,1 3 3 15,-1 0-2-15,-1 1 1 0,0 1 2 16,0 0-4-16,0 4 1 0,-1 0 1 16,2 0-1-16,1-1-3 15,0-1 2-15,1 0 3 0,0 1-4 16,-1 1 0-16,1-1 1 0,-3 0-1 15,2 1 0-15,1-3 4 0,-3 3-5 16,2 1 2-16,0-2 1 0,-1 0-2 16,4 0 0-16,0-3 11 0,-1 0-6 15,2-1 5-15,0 0-4 16,0-1-3-16,1-1 3 0,-2 1-5 15,3-2 0-15,-3 1 4 0,1 0-4 16,0 2-2-16,-3-1 2 0,3 1 4 16,-4 2-6-16,1-1 2 0,0 0 1 15,-2 0-2-15,1 0 0 16,1 0 5-16,-2-1-6 0,4-2 2 15,-1 0 2-15,-1 2-4 0,2-2 2 16,-2 1-1-16,2 0 1 0,-1-1 1 16,-1 3 0-16,0-3-4 0,1 3 4 15,-1 0 2-15,-2 0-1 16,2 0 2-16,-1 0-3 0,-2 0-2 15,2 0 0-15,1 0 9 0,-2 0-10 16,3 0 2-16,-1-2 4 0,3 0-6 16,0-1 2-16,-1-2 4 0,-1 0-7 15,1 0 4-15,-2 1 0 0,0-2-3 16,0 3 2-16,0-3-1 15,-1 4-3-15,-1 0 6 0,0-2-2 16,0 4-1-16,1-2 0 0,-1 1 2 16,1 2-2-16,-2-2 0 0,0 1 0 15,-1 0 0-15,3 0 0 0,-1-1 1 16,1-1-1-16,0-1 0 15,-1 3 2-15,1 0-3 0,0 0 2 16,1 0 0-16,-1 3-2 0,0-3 2 16,1 0 0-16,1 0-2 0,-1 0 2 15,2 0 0-15,-2 0-2 0,2 0 1 16,0 0 2-16,-1 1-4 15,0-1 4-15,-1 0-2 0,0 1 0 16,2 0 0-16,2 6 5 0,-2-7-5 16,-2 2 0-16,1 0 5 0,-4-2-6 15,4 0 2-15,-3 0 0 0,0 0-1 16,1 0 0-16,-2 3 2 15,1-1-3-15,-1-2 2 0,0 0-1 16,-1 0 0-16,1-2 0 0,-1 2 2 16,1 0-2-16,-2 0 0 0,-2 0 3 15,0 0-4-15,0 0 2 0,-2 0 1 16,0 0-3-16,-2 3 2 15,0-2 2-15,-2 1-3 0,-1 1 0 16,-1 0 1-16,0 1-2 0,0-3 2 16,-1 2 0-16,0 0-2 0,-1-3 2 15,1 3 0-15,1-3-1 0,-2 1 0 16,0 1 1-16,-3-1-2 15,2-1 2-15,0 0 0 0,-3 0-2 16,1 0 2-16,0 0 0 0,-1 0-1 16,0 0 0-16,0 0 6 0,0 0 1 15,0 0 5-15,0 0-2 0,0 0-4 16,0 0 1-16,0 0-4 0,0 0-2 15,0 0 0-15,0 0 2 16,0 0-5-16,0 1 4 0,0-1-1 16,0 0-1-16,0 0 0 0,0 0 2 15,0 0-4-15,0 0 0 0,0 0-29 16,2 0-47-16,1 3 6 0,1 4-58 15,-1-5-112-15,-3-2-178 16</inkml:trace>
  <inkml:trace contextRef="#ctx0" brushRef="#br0" timeOffset="76337.366">9473 6169 156 0,'0'-1'0'0,"0"1"8"15,0 0-9-15,0 0-1 0,0-1 4 16,0 1 28-16,-3 0 20 0,2-1-20 16,-5-1-12-16,1 1 4 15,-1 0 6-15,2 1-5 0,4 0-10 16,-1 0 4-16,-1 0 11 0,2 0-2 15,0 0-16-15,0 0-4 0,0 0-10 16,2 0 8-16,0 0 46 0,0 0-21 16,-1 0-3-16,-1 0-4 0,0 0 0 15,0 0-2-15,4 2-4 16,3 0 10-16,-1 0 1 0,2 1-6 15,3-3-5-15,2 0 7 0,2 0 1 16,-3 0-1-16,3 0 0 0,-2 0-3 16,-1 0-1-16,0-1 3 0,-2 0-5 15,2 1-9-15,0 0 3 16,2-1-4-16,3 1 1 0,0-1-3 15,0 0-1-15,-1 1-2 0,0 0-2 16,-2 0 0-16,-1 0 2 0,2 1-2 16,-1 1 0-16,0 0 2 0,2-1 0 15,-1 1 2-15,1-2-5 16,1 0 2-16,-1 0 16 0,0 0-9 15,2 0 0-15,-2 0 1 0,2-3-5 16,-1 1 4-16,-3 0-5 0,1 1-4 16,-3 1 2-16,-2 0 3 0,3 0-8 15,-2 0 8-15,1 0-6 0,0 0 1 16,3 0 2-16,-1 0 3 15,0 0-5-15,2 0 2 0,-1 0 1 16,2 0-3-16,2 0 2 0,1 1 1 16,-2-1-4-16,3 1 4 0,-4 0-2 15,-1-1 0-15,-1 2 0 0,0-2 1 16,-2 3-1-16,0-1 0 15,2 0 1-15,-4-1-1 0,3 1 0 16,-2-2 10-16,0 0-7 0,0 0 6 16,2 0-4-16,-1 0 2 0,2 0-3 15,-1 0 1-15,0 0-3 0,0 0 4 16,-1 0-4-16,1 0-2 15,2 0 0-15,-1 0 5 0,1 0-3 16,0 0 4-16,0 0-4 0,0-2-2 16,2 2 0-16,-2-1 14 0,0 0-7 15,-2 0 4-15,0-1-9 0,-1 2-1 16,0 0 7-16,-1 0-7 15,1-2-1-15,2 1 0 0,-2 1 6 16,1 0-6-16,1 0 0 0,0 0 1 16,-1 0-1-16,2 0 0 0,-1 0 6 15,-1 3-7-15,3-1 2 0,-2-1-1 16,4-1 0-16,-1 0 0 15,1 0 4-15,1 0-7 0,-2 0 6 16,0 0 0-16,-1-1-5 0,0 0 4 16,-1-2-2-16,2 2-4 0,0 1 8 15,-3-1-2-15,-1 1-2 0,1 0 0 16,-1 0 2-16,1 0-2 15,-1 2 0-15,2 0 0 0,-1 0 0 16,1 0 1-16,-1-1 0 0,1-1-3 16,2 0 4-16,-3 0 0 0,2 0-4 15,0 1 3-15,0 0-1 0,1-1 0 16,1 0 0-16,-3 0 0 0,2 0 0 15,-2 2 2-15,1-2-1 16,-1 0-2-16,1 0 2 0,-1 0-3 16,0 0 2-16,2 0 0 0,-3 1 4 15,2 0-5-15,1 0 2 0,2-1-3 16,0 2 0-16,3-2 4 0,-2 1-4 15,0 1 2-15,0-2 0 16,-3 0 0-16,-2 0 0 0,1 0 2 16,-3 0-2-16,3 0 0 0,0 0 0 15,2 0 0-15,2 0 0 0,1 0 0 16,-2 1 1-16,-1-1-1 15,-2 0-1-15,-2 0 3 0,1 0-4 16,-1 0 4-16,0 0-1 0,-3 1-1 16,3-1 0-16,-5 0 0 0,1 0 0 15,2 0 0-15,-4 0 1 0,2 0-2 16,-1 0 2-16,0 0-1 0,-1 0 0 15,3 0 0-15,-2 0 1 0,2 0 0 16,0 0 2-16,-2 0-6 16,0 0 1-16,1 0 4 0,-2 0-1 15,3 0-1-15,-1 0 5 0,0 0-4 16,1-1-2-16,-2 1 1 0,-2-1 5 15,1 1-9-15,-1 0 8 0,-2 0-5 16,1 2-3-16,1-1 7 16,-2 0-3-16,-1 2 0 0,1-1-2 15,-1 1-1-15,0 0 2 0,0-1 2 16,1 1 1-16,-1-2-4 0,-1 0 4 15,0 1 3-15,-1-2-6 0,1 1 2 16,-2-1 0-16,0 0-2 16,1 0 2-16,-2 1 1 0,2-1-2 15,-1 1 0-15,-1 1 0 0,3-2 0 16,-1 0 0-16,1 0 2 0,2 0-3 15,0 0 2-15,-1 0 0 0,2 0-2 16,-1 1 2-16,0-1-1 0,-1 0 0 16,0 1-2-16,-1-1 2 15,0 0 0-15,2 0 0 0,-2 0 4 16,2 0-4-16,1 0-3 0,1 0 3 15,-2 0 0-15,1 1 1 0,0 0 1 16,1-1-4-16,0 0 2 0,-1 0 0 16,0 1 0-16,-2-1 0 15,1 0 0-15,-1 0 0 0,0 0 1 16,0 0-1-16,-2 0 0 0,1 2 0 15,1-1 1-15,1-1-2 0,0 0 2 16,-2 0-1-16,0 0-2 0,2 0 4 16,-2 0-2-16,2 0 0 15,1 1 0-15,1-1 0 0,-1 3-3 16,1-1 6-16,0-2-2 0,-1 1-1 15,3 0 0-15,-3-1 1 0,2 2-1 16,0-1 0-16,2-1 0 0,1 0 0 16,-1 0 0-16,-2 0 0 15,-1 0 0-15,-1 0 0 0,0 0 0 16,-1 0 0-16,-1 0 0 0,0 0 0 15,0 0 0-15,1 0 0 0,-1 0 0 16,4 0 0-16,-2 0 0 0,1 0 2 16,1 1-4-16,-3-1 4 15,1 0-2-15,-1 0 0 0,0 0 0 16,0 0 1-16,0 0-2 0,0 1 0 15,-1 0 0-15,1 1-2 0,0 0 5 16,-1-1-2-16,2 1 0 0,1-1 0 16,-1 2 2-16,0-2-3 15,-1 0 2-15,0 0 0 0,-2-1-1 16,0 1-1-16,0 0 2 0,-3-1-2 15,1 0 1-15,0 1 1 0,0-1-2 16,2 1 2-16,-1-1 1 0,2 0-4 16,0 0 3-16,1 0 0 15,0 0-2-15,-2-1 2 0,1 0-1 16,-2-1 0-16,4 0 0 0,0 1 0 15,1-2-2-15,2 2 4 0,-2-2-2 16,0 1-2-16,1-1 4 0,-2 2 0 16,-1 0-4-16,0 1 2 15,-3 0 0-15,1 0 0 0,-2 0-1 16,1 0 1-16,-1 0 0 0,1 0 0 15,-1 0 4-15,1 0-4 0,-1 0-6 16,1 0 7-16,0 0-1 0,1 0 0 16,0 0 1-16,0 0 0 15,2 0-1-15,1 0 0 0,-1 0 0 16,-1 0 4-16,1 0-8 0,-1 0 3 15,1 0 2-15,0 0 3 0,1 0-4 16,0 0 0-16,0 0 2 0,-1 0-3 16,0-1 1-16,-1 1 0 0,0 0 0 15,0 0-3-15,-1 0 6 16,0 0-6-16,-3 0 5 0,3 0-4 15,0 0-2-15,0 0 8 0,0 0-1 16,-1 0-4-16,2 1 0 0,1-1-2 16,0 2 1-16,-1-2 4 0,2 0 3 15,-2 2-6-15,0-1-3 16,-1 0 4-16,0 0 0 0,0-1 0 15,1 0 2-15,-4 0-2 0,4 0 0 16,-2 0 1-16,1 0-1 0,-3 0 0 16,2 0 4-16,-1 0-4 0,-1 0-4 15,3 0 5-15,-1 0-1 16,1 0 0-16,0 0 0 0,1-2 1 15,1 2-2-15,-1-2 2 0,2 2-2 16,-3 0 2-16,2-1 1 0,-1 1-4 16,2-1 2-16,-4 0 0 0,0 1 0 15,-1-1 0-15,2 1 0 0,-3 0 0 16,2 0 0-16,0 0 0 15,1 0 0-15,-1-1 2 0,1 1-1 16,-1-1-2-16,0-3 2 0,0 4-4 16,1-3 2-16,-2 2 2 0,1 0 2 15,0 1-5-15,0 0 4 0,0 0-3 16,0 0-3-16,0 0 3 15,2 0 1-15,-2 0 0 0,2 0 4 16,1 0-6-16,-2 0 0 0,2 0 4 16,1 0-1-16,-3 0-6 0,1 0 10 15,-1 0-3-15,0 0-2 0,-1 0-3 16,1 0 3-16,-3 0-6 15,3 0 8-15,-1 0 0 0,0 2-4 16,2-2 1-16,-2 0 2 0,3 3-2 16,-2-3 2-16,1 0 1 0,-1 0-4 15,2 0 4-15,0 0-2 0,0 0 0 16,-3 0 0-16,2 0 1 15,0 0-1-15,1 2 0 0,-2-2 0 16,0 0 0-16,0 0 0 0,1 0 0 16,-2 0-3-16,1 0 6 0,0 0-1 15,1 0-3-15,1 0 1 0,-3 0 0 16,1 0 0-16,-1 1-2 15,1 0 3-15,1-1-2 0,0 1 2 16,0-1-1-16,-1 0-3 0,0 0 6 16,0 0-2-16,0 0-1 0,-1 1-1 15,3-1 1-15,-2 0 0 0,-1 0 0 16,0 1 0-16,-1-1 0 15,2 1 0-15,-1-1 1 0,0 1-1 16,0-1-4-16,0 1 4 0,-1-1 0 16,0 0 0-16,2 0 2 0,-1 0-2 15,0 0 0-15,3 0 2 0,-2 0-3 16,0 0 2-16,3 0 0 0,-3 0-2 15,1 0 1-15,1 0 0 16,0 0 0-16,-2 0 0 0,3 0 0 16,-2 0 0-16,0 0 1 0,1 0-1 15,-2 0-5-15,0 0 9 0,2 0-6 16,-4 0 0-16,2 0-1 0,1 0 1 15,1 2 0-15,-2-1 4 16,3-1-1-16,-3 1-2 0,1-1 2 16,0 0 1-16,0 1-1 0,-1-1-2 15,1 0 2-15,-1 0-1 0,0 0 0 16,-2 0 1-16,1-1-1 0,0 1 0 15,1 0 2-15,-1 0-2 16,0 0 0-16,1 0 2 0,-1 0-2 16,2 0-5-16,1 0 5 0,-2 0 1 15,1 0-1-15,0-2 4 0,0 2-5 16,-1-1-2-16,-1 0 3 0,-1 0 0 15,-2 1-4-15,1-2 3 0,-1 2 0 16,2 0 2-16,0-1-1 16,-1 1 0-16,-1-1 0 0,2 1 0 15,0-1 0-15,0 1 1 0,2 0 2 16,-1 0-6-16,2 0 6 0,1-1-4 15,-2-2 0-15,1 0 2 0,0 1 4 16,-1-1-6-16,1 2 1 16,0-1-5-16,-2 1 3 0,1-2 2 15,-3 3 0-15,1 0 0 0,0 0 2 16,2 0-2-16,-2-1 0 0,1 1 0 15,0 0-2-15,0 0 1 0,-1 0 2 16,-1 0 1-16,0 0-2 16,2 0-4-16,0 0 8 0,1 0-8 15,0 0 8-15,3 0-2 0,-3 0-2 16,2 0 0-16,-1 0 3 0,1 0-3 15,-2 0 0-15,1 0-3 0,-1 0 1 16,0 0 4-16,-1 0 2 16,2 0-5-16,0 0-2 0,2 0 4 15,-2 0-2-15,1 1 2 0,1 2 3 16,-1-3-8-16,2 0 6 0,1 0-2 15,-2 0 0-15,1 0 0 0,1 0 0 16,-2 0 1-16,0 0-1 16,1 0 0-16,-2 0 0 0,2 0 0 15,2 0 0-15,0 0-1 0,-3 0 3 16,5 0-3-16,-2 0 0 0,1 0 1 15,1-3 0-15,-2 3 1 0,1 0 0 16,-1 0 1-16,-1 0-4 16,-3 0 3-16,0 0-1 0,-2 0 0 15,0 0-5-15,3 1 4 0,-2 1 0 16,-1-2 2-16,4 2 4 0,-2-1-6 15,0 0 2-15,1-1 2 0,-1 0-4 16,0 0 2-16,2 0 3 16,0 0-6-16,-1 0 4 0,2 0 2 15,-4 0-6-15,2 0 4 0,-1 1 0 16,-2-1-2-16,1 0 0 0,-1 0 0 15,0 0 1-15,1 2-1 0,-1-1 0 16,1 0 0-16,-1-1 2 16,0 0 0-16,2 0-2 0,-1 0 0 15,4-1 3-15,-1-1-3 0,1 0 0 16,0 0 8-16,-1 0-8 0,0 2 0 15,-1-3 6-15,-1 2-7 0,1 0 2 16,-2 0 3-16,0 0-5 16,0 1 2-16,1-1 1 0,-1-1-3 15,0 0 2-15,-1 2 2 0,-1-1-3 16,1 1 1-16,1 0-1 0,-3-1 0 15,1 1 2-15,2 0-2 0,-2-1 0 16,-1 1 2-16,2 0 0 0,-1-1-2 16,0 1 0-16,0 0 4 15,-2-1-5-15,2 1 2 0,1 0 5 16,-1 0-9-16,1 0 6 0,-1 0-5 15,2 0 0-15,-2-1 4 0,1-1 0 16,1 2-3-16,0 0 2 0,0 0-1 16,-2 0 0-16,0 0 0 15,1 0 3-15,-1 0-3 0,0 0-2 16,-1 0 2-16,1 0 0 0,-2 0-1 15,4 0 1-15,-4 0 0 0,3 2 0 16,-1-1 0-16,-2-1-1 0,2 0 2 16,-1 0 3-16,0 0-5 0,1 0 1 15,-1 0 0-15,0 0 2 16,-1 0 0-16,1 0-4 0,0 0 2 15,0 0 0-15,0 0 0 0,1 0 0 16,-1 0 0-16,0 0 3 0,1 0-5 16,1 0 4-16,-2 0-2 0,0 0 0 15,0 0 0-15,1-1-1 16,-1 1-1-16,1 0 4 0,0 0 0 15,0 0-2-15,1 0-1 0,-2 0 1 16,2 0 0-16,0 0 0 0,0 0-2 16,0 0 1-16,0 0 2 0,1 0 3 15,-2 0-5-15,2 0-1 0,-3 0 3 16,1 0-2-16,-1 0 2 15,1 0 1-15,-1 0-2 0,-1-2-3 16,2 2 6-16,-2 0-6 0,3 0 3 16,1 0 3-16,0 0-6 0,-1 0 6 15,3 0-2-15,-1 0-2 16,1 0-1-16,0-2 2 0,-1 1 0 15,0 1 0-15,0 0 3 0,0 0-4 16,-1 0 1-16,-1 0-2 0,-2 0-2 16,1 0 8-16,-1 1-5 0,-1-1-4 15,2 0 7-15,0 2 1 0,2-2-6 16,0 3 6-16,2-3-1 0,0 0-2 15,0 0-2-15,1 0 5 16,-1 0-6-16,0 0 6 0,-2-1-1 16,0-1-3-16,1 2 0 0,-2 0 2 15,1 0-2-15,-1 0 1 0,-1 0 0 16,-1 0 0-16,2 0 2 15,-2 0-4-15,-1 0-1 0,3 0 4 16,-1 3 3-16,0-3-6 0,1 0 3 16,1 0 0-16,0 0 1 0,2 0 3 15,-2 0 7-15,1 0-4 0,-1 0 0 16,0 0-7-16,2 0 2 15,-1 0-2-15,0 0 2 0,1 0-3 16,1 0 0-16,-2 0 0 0,2 1 0 16,-1-1 3-16,2 1-5 0,0 0 1 15,0-1 2-15,1 1 1 0,-2-1-2 16,1 0 0-16,0 0 3 15,0 0-4-15,-4 0 2 0,0 0 9 16,-2 0-6-16,-2-2-1 0,3 2-1 16,-1 0 0-16,1 0-1 0,-1 0 1 15,0-1-1-15,0 0 1 0,2 0-1 16,0-1-2-16,0 1 2 15,0-2 5-15,1 1-1 0,1-1 1 16,0-2 0-16,0 5-3 0,-1-2 3 16,-3-1-3-16,2 2-5 0,-2 0 4 15,-1 0 0-15,0 1-2 0,-2 0-2 16,0 0 1-16,0 0-2 15,1 0 1-15,0 0 0 0,-1 0 0 16,1 0 4-16,-1 0 3 0,2 0-6 16,-2 0 2-16,0 0 10 0,4 0-12 15,-1-2 2-15,5 0 8 0,1-2-12 16,-1 1 6-16,1 1-2 0,-2-2-4 15,-2 2 6-15,0-1-1 16,-2 1-5-16,-1 2 6 0,-1 0-3 16,-1 0 0-16,0 0-6 0,0 0 3 15,0 0-3-15,0 0 10 0,1 0-4 16,0 0 0-16,0 3 2 0,1-1 1 15,-2-2-6-15,0 0 6 16,0 2-3-16,2-2 0 0,-2 0-2 16,0 1 2-16,0-1 0 0,0 0 0 15,0 0 3-15,0 0-1 0,0 0 4 16,0 0 0-16,2 0-7 0,-2-1 2 15,3-1 7-15,1 0-9 16,-3 1 2-16,1-1 2 0,0 0-3 16,0 0 0-16,-2 1 17 0,1-1-12 15,-1 1 8-15,0 0-9 0,2 1-1 16,-2 0 3-16,0 0-5 0,0 0 0 15,0-2 1-15,0 1 2 0,0-1-7 16,0-1 6-16,2-1-1 16,-1 3-4-16,-1-3 4 0,0 1 6 15,0-2-3-15,0 1 7 0,0-1-4 16,1 2-3-16,3-2 1 0,-1-2 0 15,0 1-6-15,-1-2 0 0,1 1 6 16,-1 0-6-16,-1 1 0 16,0-1 7-16,-1 1-9 0,0-1 4 15,0 1 0-15,-3-1-3 0,-1 0 2 16,-1 0 1-16,2-1-1 0,-1-2 1 15,2 2 0-15,-2-4-2 0,-1-2 0 16,-1 0 6-16,0-4-10 16,0-1 8-16,0 1-2 0,3 0-2 15,-1 1 0-15,2 0 3 0,2 3-2 16,-2-1 2-16,2 1-1 0,0 2-3 15,0-1 2-15,0 1 6 0,0-2-9 16,-1-1 4-16,-3 2 0 16,-1-3-2-16,-2 0-2 0,0-2 3 15,1 1-2-15,-1-1 2 0,3 3 3 16,0 2-4-16,1-1 0 0,0 6 1 15,3-1-3-15,-2 0 4 0,2 1 2 16,0 0-6-16,0-1 4 16,0 2-1-16,0 0-3 0,0-1 4 15,1 4 1-15,0 1-4 0,-1 1 1 16,0 0 0-16,1 1 0 0,1-1 0 15,-2 2 0-15,0 0-7 0,0 0 9 16,0 0-3-16,0 0-5 16,-2 0 8-16,2 0-4 0,-3 0-9 15,0-2 12-15,-1 2-2 0,-2 0-6 16,-2-2 11-16,-2 2-5 0,1 0-4 15,-4 0 10-15,0 0-4 0,2 0-2 16,-6 0 2-16,0 0-1 0,0 0 0 16,-2 0-3-16,-1 0 7 15,1 0-8-15,-3 0 8 0,1 0-4 16,0 0 0-16,-2-1-1 0,1-1 1 15,0-1 0-15,-1 1 0 0,-2 0-1 16,-1-1-2-16,1 2 6 0,-1 0-2 16,0-1-4-16,-1-1 6 15,0 0-4-15,-3-1-3 0,5 0 8 16,-5 1-2-16,2-2-3 0,2 2 2 15,0 1 1-15,1 0-3 0,3 1 1 16,-2 1-1-16,3-2-1 0,-2 2 4 16,2 0-1-16,-5-1-3 15,0-3 4-15,-2 4 0 0,-3 0-4 16,2 0 4-16,0 0-1 0,-1 0-1 15,0 1 0-15,1-1 1 0,-2 0-1 16,0 0 0-16,0 0-1 0,0 0-2 16,0 0 6-16,1-1-3 0,0-2 0 15,0 2 1-15,1 1-1 16,0-1 0-16,0-1 1 0,-1-1 0 15,-1 1-2-15,-2 1 2 0,-1-2 1 16,-3 1-3-16,-4-1 2 0,-3 0 0 16,-1 0-1-16,-1-1 0 0,2 3 0 15,4 1-4-15,2 0 8 16,5 0-4-16,1 0 0 0,3 2 0 15,3 1 0-15,1 1 0 0,2-1-1 16,-1-2 2-16,-2 1-1 0,0-1 0 16,-1 1 0-16,-1-1 0 0,-1-1 0 15,1 3 1-15,-3-2-1 16,2 3 0-16,-4 3 1 0,1-3-1 15,-1 4-2-15,0-3 4 0,3 0-4 16,-1 1 4-16,3-2-2 0,1 0 0 16,3 1 0-16,0 0 1 0,1-2-2 15,-3-1 2-15,0-1-3 0,-3-1 0 16,-3 0 4-16,2 0 1 15,-1 1-5-15,0-1 3 0,0 0-1 16,0 2 0-16,-1 0-1 0,0 2 2 16,0-1-2-16,1-1 1 0,0 1 1 15,1 0-2-15,1 0 2 16,-2 0 1-16,1 1-3 0,-2-2 2 15,-1 2-1-15,-3 0 0 0,1-1-2 16,-3 2 3-16,0-1-2 0,1-1 2 16,-1 1 1-16,2-1-2 0,0-1 0 15,4 1 0-15,2-2 0 0,2-1 0 16,0 0 0-16,3-1 0 15,1-5-1-15,-2 2 0 0,2 1 2 16,1 0 1-16,0 1-2 0,2 1 0 16,1 0-2-16,-3 1 2 0,1-1 0 15,0 1 0-15,-4 0 1 0,0 0-4 16,-3 0 4-16,-2 0-1 15,-2 0 0-15,0 1 0 0,-2 1 0 16,0-1-2-16,2 1 4 0,1 1-4 16,2-1-1-16,2 0 4 0,3-2 3 15,2 0-7-15,5-1 6 16,2-2-2-16,-1 0-1 0,2-4-1 0,-3 2 4 15,-1-1-6-15,1-1 6 16,-3-1-3-16,0 3 0 0,-1-3-1 16,-3 3 0-16,3 2-3 0,-2-1 7 15,2 2-1-15,0 0-4 0,-1 0 1 16,1 2 1-16,1 0 0 15,0 0 0-15,1 0 0 0,-2 0 0 16,4 0 0-16,-2 1 1 0,-1-1-1 16,2 0-2-16,-3 0 1 0,-1 0-1 15,2 0 4-15,-2 1 1 0,3 0-6 16,-1-1 3-16,0 0 1 16,0 0-2-16,-3-5 2 0,-2 1 0 0,1 4-1 15,-1-2-1-15,1 2 2 16,1 0-2-16,0-3 1 0,-2 3 0 15,0 0 0-15,-1 0 0 0,-3 0 3 16,1 0-6-16,-1 0 4 0,1 5-1 16,-1-2 0-16,2 1 0 15,1 0-3-15,1 0 0 0,1-4 6 16,0 4-2-16,1 0-1 0,0-1-2 15,0 0 2-15,3-3 0 0,1 0 0 16,1 0 3-16,1 0-6 16,2 0 6-16,1 3-3 0,0-1 0 15,2-1-4-15,-2 3 4 0,-1-4 0 16,-1 1-1-16,-3 2 1 0,0-2 0 15,4 2-1-15,-2 1 1 0,5-2 0 16,1-2 0-16,2 0 3 0,3 0-6 16,1 0 4-16,3 0-1 0,2 0 0 15,0 0 0-15,-1 0 0 16,2 0 0-16,-3 0 0 0,1 0 0 15,-1 0-2-15,-1 0 3 0,-1 0-2 16,1 0 0-16,1 0 2 0,0 3 1 16,0-2-4-16,1 0-3 0,0-1 5 15,1 3 0-15,-2-2-4 16,1 3 2-16,0 0-3 0,0 1 8 15,-1 0-6-15,0 1-1 0,2 2 3 16,0 2-1-16,1 2-4 0,0-1 6 16,0 0 0-16,2 1-5 15,3 3 6-15,1-1 1 0,0-2-4 16,0 0 4-16,0-2-2 0,1 2 0 15,-3 0 0-15,1 0 2 0,0 1-2 16,-2 0 0-16,1 1 1 0,-1-1-2 16,1 2 2-16,-1 0 0 0,3-3-1 15,0 2 0-15,-1-2 0 16,-1-1 0-16,1-1 0 0,-3 1 3 15,2 0-5-15,-1-2 4 0,-2 2-1 16,2-2-1-16,-1-1 0 0,-1 4 0 16,2-1 0-16,-2 0 0 0,-1 0 2 15,2 1-4-15,-1-4 4 16,1 0-1-16,-2-1-1 0,0 0 0 15,0-1 1-15,0 1-2 0,0 0 2 16,0-1 0-16,0 0-1 0,-3 1 0 16,0-1 3-16,1-2-5 0,0 2 4 15,-1-3 2-15,3 0-5 16,-2 0 2-16,0-2 4 0,1 1-8 15,0 1 6-15,-1 0-1 0,2-1-2 16,-2 2 0-16,0 0 2 0,1 0-2 16,0 1-4-16,-2-2 3 0,2 1-26 15,-1 1 5-15,2-2-20 0,0 2-35 16,0 0-7-16,6-1-22 0,2-1-39 15,2-3-25-15,1-15-212 16</inkml:trace>
  <inkml:trace contextRef="#ctx0" brushRef="#br0" timeOffset="86278.934">4941 16112 513 0,'-3'-15'0'16,"0"5"246"-16,-2 3-97 0,-2 3-61 15,-1 4-24-15,0 1-9 0,-3 9-21 16,1 9-14-16,2 13-14 15,-2 16 3-15,5 14-1 0,2 10 1 16,3 12 3-16,0 3-7 0,2 5-3 16,2-1 2-16,0-3-4 0,-1-17 0 15,1-18 0-15,-1-20 2 0</inkml:trace>
  <inkml:trace contextRef="#ctx0" brushRef="#br0" timeOffset="86380.94">4880 16919 1226 0,'4'20'0'0,"1"-7"0"0,-1-7 1 0,-1-3-1 15,2-3-7-15,-2 0-1 16,1-7 5-16,2-6 6 0,-3-5-6 16,1-12-9-16,-1-5 2 0,-1-9-5 15,1-8 1-15,0-4 11 0,-3-1 3 16,0-4 0-16</inkml:trace>
  <inkml:trace contextRef="#ctx0" brushRef="#br0" timeOffset="86601.953">5152 16575 1137 0</inkml:trace>
  <inkml:trace contextRef="#ctx0" brushRef="#br0" timeOffset="86713.959">5152 16575 1137 0,'11'31'1'0,"-1"-1"3"0,1-1-4 0,-2 1-1 0,-3-4-1 16,-1-3-21-16,-1-2 5 16,-4-6-4-16,3-1-22 0,1-3 12 15,-4-2-11-15,2 0-50 0,0-2 0 16,1-1-15-16,-1-2-28 0,-1-4 2 15,-1 0-107-15</inkml:trace>
  <inkml:trace contextRef="#ctx0" brushRef="#br0" timeOffset="87614.011">4972 16126 512 0,'-8'-15'0'0,"0"0"217"16,4 5-146-16,-2 1-5 0,3 4-11 15,2 3-17-15,0 0-2 0,1 1-7 16,0 1-2-16,0 0-13 0,0 0-15 16,0 1-9-16,5 8-15 0,2 9 33 15,3 8-7-15,4 4 4 16,0 5-1-16,2-1-1 0,-3 1-2 15,2 1 1-15,-3-1 0 0,-1-3-4 16,2 2 4-16,-1-3 0 0,-1-6-3 16,3-1 2-16,0-3-1 0,0-6-2 15,-1 2 2-15,1-5 0 0,0 0 0 16,-2-4-15-16,-2 0 12 15,-1-4-1-15,-2 1-19 0,-4-2 5 16,-1 1 3-16,-1 1-3 0,-1-1-30 16,0 1-62-16,-2 0-14 0,0-2-22 15,-3-1-80-15</inkml:trace>
  <inkml:trace contextRef="#ctx0" brushRef="#br0" timeOffset="87936.029">4903 16511 394 0,'-7'7'0'0,"3"-5"165"16,2 1-98-16,2-3 3 0,0 0 36 16,0 0-16-16,0-7-21 0,0-3-12 15,2-6-11-15,4-2-8 0,2 0-17 16,1 0-16-16,8-2 3 15,0-2-5-15,6 0-6 0,0 3 6 16,-1-1-1-16,-4 4-2 0,-4 4-3 16,-4 4 3-16,-1 1-23 0,3 5-37 15,-5 2-25-15,1 0-78 0,-3 4-27 16,-4-1-73-16</inkml:trace>
  <inkml:trace contextRef="#ctx0" brushRef="#br0" timeOffset="88680.072">5136 15801 618 0,'-16'-22'0'0,"-1"4"117"16,-3 3-80-16,-3-2-29 15,-5 3 0-15,-2-1 0 0,0 1-2 16,-3 3 1-16,-2 2 8 0,-1 2 9 16,1 6 11-16,0 3 1 0,2 9-8 15,3 9-10-15,1 9-9 0,3 4-5 16,2 8-1-16,4 6-3 0,2 7 0 15,1 6 15-15,3 7-2 16,3 6 8-16,2 7 2 0,5-1 9 16,4 1 2-16,0-3-11 0,4-2-10 15,3-3-8-15,2 2-1 0,1-2-1 16,2-4-2-16,4-3 0 0,1-7 0 15,1-9-2-15,3-7 2 16,1-9 3-16,3-5-6 0,4-1 4 16,3-7 44-16,5-3-42 0,1-8 0 15,3 0-3-15,1-6 0 0,2-1 0 16,-2-1 1-16,1-10-3 0,-4-2 2 15,-3-3 1-15,-3-3-3 16,-1-1 2-16,0-5 0 0,1-4-1 16,-3-2 0-16,-1-8-2 0,0-3-9 15,-3-4 13-15,-3-5-2 0,-2-6 0 16,-3-3 0-16,-3-2 9 0,-3 6 3 15,-6 4 3-15,-4-1 1 0,-2 0-1 16,-7 0 2-16,-4 0 0 16,-8-2-7-16,-2 0 1 0,-4 0 0 15,0 1-2-15,-2 0-2 0,-2-1-3 16,1 4-3-16,-1 3 1 0,1 2 1 15,1 8-3-15,0 4 0 0,0 7 3 16,-1 9-4-16,-2 2 2 16,-1 9 0-16,-2 3-4 0,-1 1 6 15,2 9-4-15,-2 7-4 0,3 3 6 16,1 4-2-16,-1 3-37 0,2 3 6 15,5 5-25-15,0 8-46 0,3 5-51 16,0 3-135-16</inkml:trace>
  <inkml:trace contextRef="#ctx0" brushRef="#br0" timeOffset="97744.59">20608 16683 1155 0,'0'31'0'0,"5"12"18"0,2 11 41 15,-4 10-16-15,4 6-13 16,0 4-15-16,2 1-5 0,-1-3-8 16,-3-7-1-16,-2-6 1 0,-1-8 0 15,0-6-3-15,-1-5 2 0,0-5 21 16,1-6 2-16,-2-10-1 0,0-9 0 15,0-9-9-15,0-1-7 16,0-4-1-16,1-21 5 0,0-4-2 16,-2-13-5-16,1-5-7 0,-6 4 6 15,-5-9-2-15,-1-5-1 0,-5-7 0 16,1-6 2-16,-1-8-2 0,3-2 0 15,4-9 2-15,4 1-2 16,5 4 23-16,-1 8-19 0,5 16-3 16,3 15 0-16,1 17 2 0,2 11-1 15,1 11 1-15,2 3-2 0,5 3-1 16,4 5 0-16,7 6 4 0,5 6-5 15,4 5 2-15,4 1 2 16,6 1-4-16,5 6 2 0,3 0 0 16,3 7-1-16,0 8 0 0,-5 5 4 15,-2 0-7-15,-6 6 6 0,-7-5-3 16,-5 1 0-16,-8-1 0 0,-7-5 0 15,-9-5 0-15,-6-2 0 16,-4 0 2-16,-10-1-2 0,-9 3 0 16,-8 1 3-16,-10-2-1 0,-9 2 2 15,-7 9-2-15,-11 5-4 0,-3 4 4 16,-3 4 0-16,0-8-2 0,0-4 0 15,3-9-2-15,4-2-30 16,1-9 2-16,8-5-15 0,4-8-42 16,6-5-10-16,7-14-21 0,4-4-120 15,6-15-266-15</inkml:trace>
  <inkml:trace contextRef="#ctx0" brushRef="#br0" timeOffset="101612.811">22474 14546 522 0,'-6'-24'0'16,"-1"-1"254"-16,-6 4-180 0,-2-1-31 15,-4 5-6-15,-2 2-5 16,-1 3 2-16,-1 2-1 0,0-1-2 16,1 1-5-16,1 0 1 0,0 0-3 15,-3 1-2-15,-3-1-5 0,-2 3-8 16,-2 4-1-16,-2 3-2 0,0 9-3 15,0 8-1-15,0 7 1 16,1 13 0-16,2 10-3 0,2 6 0 16,4 5 16-16,5 3-30 0,2-4 16 15,5 0-2-15,3-1 0 0,7-4 0 16,2-2 1-16,7-2-2 0,9-4 2 15,1-2 3-15,6-1-5 16,2 0-28-16,6-3 6 0,6 1-12 16,3-2 7-16,6-3-16 0,0-2 18 15,1-5 27-15,3-4-1 0,2-2 0 16,0-8 0-16,1-4 2 0,0-6-1 15,-1-5 9-15,-1-9 4 16,0-1 9-16,-7-9 11 0,-5-1 1 16,-7-7-7-16,-6-5-4 0,-4-2-1 15,-5-7-1-15,-5-6-7 0,-3-2-9 16,-5-7 3-16,-5-1-1 0,0-1-6 15,-9 0-1-15,-7 5 1 16,-7 5-2-16,-5 5 0 0,-5 6 10 16,-4 8-6-16,-3 6 0 0,-4 1 1 15,-3 5-4-15,1 2-2 0,-5 2-1 16,1 4 0-16,-1 3-55 0,2 3 0 15,0 5-41-15,0 3-102 16,2 1-138-16</inkml:trace>
  <inkml:trace contextRef="#ctx0" brushRef="#br0" timeOffset="102995.891">21050 15853 760 0,'-34'-29'0'0,"-5"4"239"16,-4 9-169-16,-5 6-7 0,-9 9-23 15,-4 4 4-15,-7 12-6 16,-4 7-3-16,-4 9-11 0,-3 5 5 15,-5 10-10-15,-1 10-4 0,2 6-5 16,2 14-1-16,3 9-2 0,5 9-10 16,4 12 6-16,5 10 1 0,6 8-5 15,7 6-1-15,10 4 3 0,10-1-1 16,14-2 3-16,13 8-2 15,11-6-1-15,20-7 0 0,8-8 2 16,13-23-2-16,8-12 0 0,6-12 3 16,10-11-5-16,4-5 4 0,3-8 9 15,6-5-9-15,3-6 4 0,5-6-5 16,0-8-2-16,0-9 2 15,1-10 2-15,2-5-3 0,-2-12 0 16,2-9 5-16,1-8-3 0,-1-7 2 16,-2-8-1-16,-2-8-1 0,-6-6 6 15,-3-6 0-15,-7-12-3 16,-8-6 9-16,-8-6-1 0,-13-15 3 15,-9 0 7-15,-12-3-10 0,-9 4 2 16,-11 14 0-16,-6-2-8 0,-7 0-3 16,-7-6 8-16,-4-8-10 0,0-2-2 15,-2 1 0-15,-1 3 2 0,-2 7-1 16,-2 8-2-16,-5 9-5 15,-8 10-2-15,-7 10 5 0,-6 9-2 16,-9 9-5-16,-5 11 5 0,-8 8-1 16,-5 10-9-16,-6 8-10 0,-2 5-17 15,3 2-48-15,-3 11-20 0,0 1-36 16,1 3-122-16,0-6-208 15</inkml:trace>
  <inkml:trace contextRef="#ctx0" brushRef="#br0" timeOffset="105162.015">20462 12721 853 0,'5'-12'0'15,"4"0"105"-15,1-3-70 0,-1-2 41 16,-2-4-43-16,-3-1-13 0,-1 0-4 15,-1-7 0-15,-2-2-2 0,-2-2 6 16,-4-2-2-16,-2-3-6 0,-2 4-2 16,-1-5-1-16,-1-3 0 15,0-4 1-15,-1-4 6 0,3-5-1 16,3-6 0-16,3-2 0 0,1-3-1 15,3-6-3-15,0 2 6 0,0-3 0 16,0 0 8-16,-2-2-1 16,2-4-7-16,2-1-3 0,1 0 1 15,1 0-9-15,-2-2 0 0,1 0 2 16,0-3-5-16,-1-2-1 0,1 4 3 15,1 2-4-15,-1 3-1 0,0 6 0 16,-3 4 7-16,0 4-9 0,0 0 4 16,0 3 1-16,0 5-2 15,1 4 5-15,-2 0 0 0,1 4-3 16,0 4 9-16,0 1-4 0,-2 4-2 15,-2 1 0-15,-1 2-3 0,-2 4-3 16,-2 2 0-16,-1 4 3 0,0 4-4 16,0 2 2-16,-2 1 0 15,-1 5-2-15,-1 0 2 0,-1 2-2 16,-1 5-4-16,-4 1 5 0,-1 2 0 15,-3 3-10-15,-4 1 8 0,-1 0-1 16,-2 3 0-16,-2 2 5 0,-2 0-1 16,-2 0-2-16,-4-1 1 15,0 3 2-15,-1-1-4 0,-4 3 4 16,-2 1 0-16,-1-3-3 0,-3 4 1 15,-1-2-1-15,1 2 1 0,-2-1 0 16,-4 0 3-16,-3-3-4 0,1 1 2 16,-2-2-1-16,-2 2 0 15,1-1 0-15,-1-2 1 0,-1 4 1 16,-2-2-1-16,-2 3 2 0,0 0-5 15,0-1 4-15,0-2-1 0,-3 1-1 16,1-1 3-16,-1-4-2 0,1 4-2 16,-1-3 2-16,2-2 0 15,1 2-1-15,-2-3 0 0,2 2 3 16,-4 1-3-16,3 0 0 0,-1-2 6 15,-3 4 2-15,0 0-3 0,-3-2-6 16,1 1 0-16,1-2 2 0,1 0 2 16,0 3-3-16,-1-1 0 15,2 0 1-15,-1-2-1 0,0 0 0 16,0-1 1-16,-2 0-1 0,0 3 0 15,0-2 2-15,2 2-2 0,0 2 0 16,0-2 4-16,1 4-5 0,-2-2 2 16,0 1 3-16,1-1-7 15,-3-1 3-15,0-2 1 0,1 1-1 16,-1-3 0-16,3 1 2 0,1-1-3 15,-1-1 0-15,-1 3 4 0,3-1-6 16,-1 1 6-16,3 1-3 0,-1-3 0 16,3 2 0-16,-1-1 2 0,4-2-3 15,-1 1 0-15,2-2 2 16,3 0-1-16,0 0 0 0,1 0 0 15,2 0 0-15,2 0 0 0,0-2 4 16,1-1-6-16,2 1 4 0,3-1 0 16,-2 1-4-16,2 0 4 0,2 0 1 15,3 1-5-15,3 1 4 16,2-1-1-16,3 1-2 0,2-1 1 15,3 1 1-15,3 0-2 0,5 0 1 16,3 2 0-16,3-2 0 0,5 2 0 16,4-2 0-16,4 0 0 0,2 0 0 15,2 0 2-15,1 0-1 16,0 0 3-16,0-4-7 0,4 1 0 15,6-4 6-15,4-5-1 0,3 0-2 16,0-5 1-16,2-2-1 0,1 1 0 16,0-2 1-16,1 1-1 0,2 1 0 15,1-2 0-15,1-2 2 0,2 1-3 16,2-4 2-16,-2-1 0 15,1 3-1-15,-1 2 0 0,-4 4-1 16,-3 3-3-16,-2 3 8 0,-3 2-3 16,-6 0-2-16,0 2 2 0,-3 3 0 15,-2 0-6-15,-2 3 8 0,-2 0-2 16,0 1-2-16,0 0 2 15,0 0 1-15,0 0-3 0,0 0 1 16,0 0 1-16,0 0-2 0,0 2-2 16,-2-2 1-16,-1 0-1 0,0 0 4 15,-2 1 0-15,-2 3-2 0,-1 1-2 16,-2 7 2-16,-7 0-4 15,-3 7 8-15,-4 1-3 0,-3 6 0 16,-2 5-2-16,-2-2 4 0,1 1-4 16,-2 0 3-16,2-5-2 0,5 0-1 15,-1 0 3-15,2-2-2 0,2 4 0 16,-2 2 2-16,2-3-1 15,1 5-2-15,1-2 3 0,1-2 2 16,3-2-6-16,2-1 4 0,4-8-1 16,1-3 0-16,3-6 0 0,3 0 0 15,-1-2 0-15,3-3 0 0,0 0 3 16,1-2-5-16,0 0 4 15,0 0-2-15,0 0-4 0,0 0 7 16,0 0-3-16,0 0 0 0,0 0-3 16,0 0 1-16,0 0-4 0,0 0 9 15,1 0-5-15,3 1-2 0,1-1 8 16,0 2-1-16,3-1-3 15,1 0 0-15,-1 1 3 0,2-1-5 16,1 3 4-16,4 1-1 0,1 0-2 16,4 1 2-16,3 0 2 0,3-3-3 15,4 1 0-15,1-1 3 0,2 1-5 16,-1-1 2-16,-3 0 1 0,-2 0-1 15,-2 4 0-15,-4 0-12 16,-6 5-33-16,-3 3-14 0,-6 5-39 16,-6 6-69-16,-3 3-28 0,-11-5-209 15</inkml:trace>
  <inkml:trace contextRef="#ctx0" brushRef="#br0" timeOffset="112343.425">15539 5568 624 0,'-1'-4'0'0,"-3"1"81"15,3 1-66-15,1 2-10 0,-2 0 21 16,2-2-13-16,0 2-4 0,-1-3 9 15,1-1-5-15,0 0-4 16,-1 0 23-16,1 4 15 0,-2 0 2 16,2 0-11-16,0 0-19 0,0 0-18 15,0 9-2-15,0 6-7 0,0 5 14 16,0 4-5-16,2-2 3 0,2-4 2 15,1 0 5-15,-2 0 8 16,0 2-4-16,0 1 4 0,1 4-7 16,-2 1-1-16,0 0-2 0,-1-1 6 15,-1-3-6-15,2-6-5 0,-2-6 5 16,0-4-1-16,2-4-5 0,-1-2 12 15,-1 0-5-15,1 0 0 16,0 0 3-16,4-1 0 0,2-7 8 16,3-5-1-16,2-5-9 0,4-5-8 15,3-7 6-15,4-4-7 0,3-7-1 16,3-8 8-16,6-3 0 0,4-11-1 15,4-6 10-15,3-3-3 0,2-4-5 16,3 1 3-16,1-1-6 16,2 0-6-16,1 1 12 0,0-2-8 15,1-1-5-15,0-1 0 0,-1 5 4 16,-2 7-5-16,-6 4 2 0,-6 10 2 15,-10 9-5-15,-7 8 4 0,-8 12-2 16,-5 8 0-16,-6 7 0 16,-2 5 3-16,-3 2-5 0,0 1 0 15,0 1 1-15,0 4-87 0,0 8 34 16,-4 11 26-16,-1 6-32 0,-4 5-13 15,2 7-32-15,-4-1-102 0,-2-2-80 16</inkml:trace>
  <inkml:trace contextRef="#ctx0" brushRef="#br0" timeOffset="118509.778">11932 12859 341 0,'2'-5'0'0,"-2"1"106"0,0 2-70 16,0 1-12-16,-2 1-8 0,2-2-10 15,0 1 3-15,-1-1-8 0,1-1 3 16,-1-1 2-16,0-3-2 0,1-3 14 16,0-4 11-16,0-1 3 15,0-2 6-15,0 0-6 0,1 2 6 16,-1 3 4-16,0 5 10 0,0 2 3 15,0 5-5-15,0 10-42 0,0 13-14 16,1 17 6-16,2 18 0 0,-2 12 58 16,2 13-20-16,0 6 0 15,-3 7-14-15,0 3-4 0,-4 1-6 16,-3 2-5-16,-4-8-8 0,3-7 6 15,-3-11-4-15,3-18-6 0,5-15 6 16,0-19 0-16,1-12-4 0,2-9 2 16,0-2-3-16,-1-1-2 15,1 0 8-15,-1-4-8 0,1-8-22 16,-1-9-29-16,-1-5-15 0,-1-4-26 15,0-2-28-15,-1-1-7 0,-1-6-61 16,0-4 23-16</inkml:trace>
  <inkml:trace contextRef="#ctx0" brushRef="#br0" timeOffset="118970.804">11931 12550 232 0,'-1'-39'0'16,"0"9"167"-16,-3 7-105 15,-4 8 3-15,2 6 29 0,-4 6-21 16,1 3-27-16,-4 8-14 0,-1 8-11 15,-6 9 3-15,-3 11 8 0,-1 10 7 16,-1 7-6-16,-2 3-12 0,-2 2-5 16,4 2-12-16,-2-2 1 15,-1 0-1-15,5-5-2 0,1-4-4 16,6-8 4-16,1-12 0 0,6-10-4 15,4-14 4-15,3-5 4 0,0-3 48 16,2-11-33-16,5-6-16 0,3-8-5 16,7-5 0-16,0-4 7 0,4-2-9 15,2-4 4-15,-2 1 2 0,1-4-5 16,-1 1 2-16,-2-1 0 15,-1 0 0-15,0 4 1 0,-4 5-1 16,-2 7-2-16,1 8 2 0,-3 7 1 16,-2 6-2-16,3 6 0 0,-1 3-1 15,1 3-4-15,4 9 3 0,1 7 1 16,3 6-5-16,4 6 11 15,-1 5-4-15,3 1-2 0,2 1 2 16,-2 1 8-16,-2-4-4 0,0-2-1 16,-5-1-2-16,-1-7-4 0,0 0 4 15,-3-2 1-15,0-3-3 0,0 2 0 16,-3 0 0-16,1-3-57 15,1 0-43-15,4-2-123 0,-6-11-199 16</inkml:trace>
  <inkml:trace contextRef="#ctx0" brushRef="#br0" timeOffset="119882.857">13420 12435 558 0,'5'-6'0'0,"2"1"15"0,-1 2-2 16,-2 1 7-16,-1 2-8 0,-1 0-1 15,-1 0-3-15,1 5-5 16,-2 3 10-16,3 6 3 0,-3 5 10 16,0 6 6-16,0 11 4 0,0 7 1 15,0 10-4-15,-1 8-5 0,-1 6 2 16,2 6-8-16,0 8 2 0,0 8-4 15,0 7 0-15,2 3-2 0,-2-2-7 16,-2-7 0-16,-3-10-7 16,2-15-5-16,1-16 2 0,2-11 8 15,1-16-11-15,0-5 4 0,1-6 5 16,-1-3-1-16,-1-3-2 0,0-2-1 15,0-1-5-15,0-2 4 0,0 0 2 16,0 0-6-16,-3-5 4 16,2-5-4-16,-2-4-148 0,1-7 32 15,2-4 11-15,-1-4-39 0,0-3 11 16,-1-7-32-16</inkml:trace>
  <inkml:trace contextRef="#ctx0" brushRef="#br0" timeOffset="120326.882">13355 12432 640 0,'-10'-15'0'16,"1"5"159"-16,1 9-111 15,-3 1-38-15,-3 11-5 0,0 8-2 16,-2 5-2-16,2 5-2 0,-3 3-6 15,4 1 10-15,-1 2 11 0,1-2-9 16,0-2-5-16,1-4 0 0,4-7 14 16,4-6-13-16,1-7 3 15,2-4-1-15,1-3 6 0,-1 0 35 16,1 0-12-16,2-5-1 0,5-9-19 15,7-8-10-15,4-6-4 0,4-5 4 16,1-2 1-16,0-2-4 0,-3-1 2 16,4-2 0-16,-3-2-1 15,1 0 7-15,1 5-4 0,-6 2 0 16,-4 8 18-16,-2 8 4 0,-6 10 0 15,-3 5 2-15,3 4-15 0,1 7-16 16,1 9 8-16,3 9-2 0,1 7 6 16,2 8 11-16,6 3-4 15,1-1-3-15,0-3 6 0,3-1-12 16,-5-2-8-16,-1-2 4 0,-2 3 3 15,-2 0-6-15,-4 2-5 0,-2 0-28 16,-2 6-34-16,-5 4-34 0,-5 1-50 16,-11-4-242-16</inkml:trace>
  <inkml:trace contextRef="#ctx0" brushRef="#br0" timeOffset="128909.373">9193 7904 397 0,'0'0'0'0,"0"1"21"0,3 0 10 15,0 1 10-15,2 1 9 0,5-1-6 16,1-2-3-16,7 0 11 15,1 0-8-15,3-5 3 0,0 1-5 16,2-3 6-16,-1 2-12 0,3-2-5 16,1-1-6-16,2 1-11 0,2-2-7 15,3 1 6-15,1 1-6 0,1 0-7 16,2-1 0-16,-1 2 9 0,1-1-1 15,-3 0-1-15,-2 3 2 16,-2-2-1-16,-3 2 0 0,0 2-3 16,-3 0 4-16,1 1-2 0,0-1 4 15,0 0-2-15,-1 1 9 0,-1 0-7 16,1 1-7-16,1 0 7 15,1 0-4-15,2 0-7 0,1 0 0 16,1 0 7-16,-3 0-8 0,2 1 2 16,0-1 1-16,0 1-2 0,0-1 0 15,0 1 3-15,1 0-4 0,2-1 2 16,4 3 1-16,-1-1-4 0,1 0 4 15,-1-2-1-15,-1 0 0 16,1 0 5-16,0-4-5 0,2-1-2 16,2 0 2-16,0 1 5 0,-1 0-4 15,1 3 8-15,-1-2-5 0,-1 1-6 16,3 2 2-16,-3-1 3 0,1 1-4 15,2 0 0-15,-2 0 5 0,1 0-6 16,2-2 2-16,-2 1 1 16,2 0-2-16,2-2 0 0,-3 0 0 15,0 2 0-15,1-2 0 0,-3 1 9 16,2 2-10-16,3-3 1 0,-2 0 0 15,0 2 1-15,3-3 0 0,-1 3 5 16,1-1-7-16,0 0 2 16,0 2 6-16,-1-3-6 0,-1 2 8 15,2-2-8-15,2 0-2 0,1-1 2 16,0 0 4-16,0-1-6 0,-2-1 2 15,-1-1 9-15,1 2-10 0,-1 0 0 16,1 1 5-16,-1 1-3 16,1 1 1-16,-1-5-2 0,2 3-2 15,-2-1 1-15,0 2 3 0,-1-1-6 16,-3 0 6-16,-3-2-1 0,1 3-3 15,0 1 2-15,-1-1 3 0,2 3-5 16,-1-3 2-16,-2 0 2 16,-3 0-6-16,-1 0 6 0,-1-1-2 15,0 2-2-15,0 1 1 0,-1-1 1 16,-3-1-2-16,2 1 2 0,-1-1 0 15,-2 2-2-15,3-2 2 0,-1 0 0 16,0 1-6-16,2-1 10 16,2 1-3-16,-2 0-3 0,2-1 2 15,2 0 0-15,2 1-2 0,0 0 2 16,1-1 1-16,0-1-2 0,-1 3 0 15,0-2 1-15,-3-1 1 0,-1 2 0 16,-4-3-1-16,-1 2-2 16,-1 1 1-16,0-2 2 0,1 0-4 15,0 3 4-15,0-2-5 0,2 1 2 16,0 1 2-16,0-2 1 0,0-1-2 15,1 1 0-15,3-1 2 0,-1 2-3 16,0-1 2-16,2 3 1 16,-1-5-2-16,-3 4 0 0,3-2 3 15,-2 0-3-15,-1 3 0 0,-1-1 2 16,0 0-3-16,-1 1 2 0,1-3 0 15,-1 3-1-15,2 0-1 0,0 0 1 16,0 0 0-16,0 3 3 16,-1-1-3-16,0 0 0 0,-1 1 0 15,1 0 1-15,-2 1-1 0,-2-1-2 16,-1-1 2-16,1 2 0 0,-3 2 0 15,1 0 1-15,-2 2-1 0,-2 0 0 16,0 1 0-16,-5-1-5 16,3 5 10-16,-1-2-6 0,-1 1-2 15,-2 2 4-15,-1-2 0 0,-1 1-2 16,-1-2-3-16,0 0 4 0,0 0 0 15,-2 0 3-15,1-1-3 0,-3 1 0 16,-2-1-2-16,-2 0-1 0,-3 1-12 16,0-2 19-16,-1 5-7 15,-3-2 0-15,0 1 1 0,-1 0 2 16,0-1 0-16,2 2-3 0,0-1 3 15,-1-1 0-15,1-1 0 0,-1 2 2 16,1-3-3-16,-1 3 2 0,4 1 0 16,-5 0-2-16,0 1 2 15,1-2-5-15,-3-2-2 0,0 3 7 16,1-3-2-16,-3 1-7 0,1-1 11 15,2-1-2-15,-3 0-2 0,1 1-2 16,-1 0 5-16,0-1-3 0,0 2 2 16,0-2-1-16,-2 0-7 15,-2 2 11-15,-1-2-1 0,0 1-5 16,0-2 3-16,-2 2 0 0,1-1-2 15,-1-1 2-15,0 1 0 0,0-2-4 16,-4 0 6-16,2-2 2 0,-1 1-9 16,0 1 8-16,-2-3-5 0,-1 2 1 15,0 0 0-15,-2-1 0 16,0 0 1-16,-4 1 3 0,3-1-5 15,-5-1-1-15,-2 1 4 0,3-1-2 16,0 2 3-16,-1-1-1 0,1 1-4 16,-1-3 0-16,-2 1 3 0,1-2 8 15,-2 0-11-15,-1 1 4 16,-1 0 3-16,0-1-8 0,-2 0 2 15,-1-1 4-15,0 1-4 0,0-1 2 16,-1 2 1-16,1-1-2 0,-3 0 4 16,3 1-2-16,-2 0-4 0,0 1 4 15,1 1 0-15,-2-1-3 16,0 2 2-16,0-2-1 0,-3 0 0 15,0 1 0-15,0 1 5 0,-3-2-7 16,0 1 2-16,-2-1 1 0,0 0-2 16,-2 1 2-16,-1 0 5 0,3-1-8 15,-2 2 4-15,2 1 4 16,0-2-9-16,1 2 6 0,1-1-1 15,-2-5-3-15,1 5 2 0,-3-2-2 16,3 0-1-16,-1-2 4 0,-3 2 2 16,2-1-5-16,-2-1 2 0,1 1 6 15,4-2-8-15,-1-1 2 16,4 0 6-16,2-2-8 0,0 1 2 15,3 0 3-15,-1 0-5 0,3 0 2 16,0 0 9-16,1-1-15 0,-1-2 10 16,-1 1 0-16,0-2-6 0,0 3 2 15,-1-3 6-15,1 0-6 16,0 1 7-16,-1-1-6 0,1 0-2 15,-1-1 0-15,0 1 8 0,-1-1-10 16,2 1 4-16,0 1-1 0,-1-3-2 16,1 0 2-16,0 1 0 0,-2 0-2 15,1 2 2-15,-1 1 0 0,0-1-3 16,2 1 4-16,-3 0-1 15,-1-2-1-15,2 1 0 0,-1 0-2 16,-1 1 0-16,3-2 4 0,-4 1-1 16,1 0-1-16,-1-1 0 0,-1 1 3 15,0 2-4-15,2 0 1 0,-3 0 1 16,4 0-2-16,-3 0 0 15,3-1 2-15,0 2-2 0,0 0 2 16,0 0 0-16,-1 0-1 0,1 0-2 16,-1 0 6-16,0 0-8 0,3 0 7 15,1 1-2-15,0-1-2 0,2 1-1 16,-3 2 3-16,2-2-2 15,0 0 2-15,1-1 1 0,1 0-2 16,0 0-1-16,-3 0 0 0,4 0 0 16,-1 1 2-16,-1-1 0 0,1 2-2 15,-1-2 2-15,2 0-3 0,1 0 3 16,2 0 2-16,1 0-3 0,3 0 0 15,2-2 0-15,-1 0 1 16,3-3-1-16,-1-1 0 0,3 1 1 16,0 0-2-16,0 1 2 0,1-2-4 15,1 0 1-15,0-2 4 0,1 4-1 16,0-2-3-16,1 1 4 0,0-1 0 15,-3 1-2-15,2-2-2 16,0 1 1-16,0-1 2 0,3 2-1 16,0-4 1-16,1 2-2 0,1-1 2 15,0 1 1-15,2 0-4 0,-1-1 4 16,1 1 1-16,1 0-4 0,1 0 1 15,2 0 0-15,3 2 0 16,-1-1 0-16,3 0 0 0,2 2 2 16,0 0 15-16,0-4-6 0,1-1-6 15,2-2-2-15,3 0-2 0,2-1 0 16,-2 0 4-16,2 0-6 0,0-2 0 15,-2 2 2-15,1 0 2 0,-1 0-6 16,-2 1 5-16,1 2-2 16,0 0 0-16,-1 1-2 0,2 3-1 15,-1-1-21-15,4 1 7 0,0 1-8 16,0 0-16-16,0-1 4 0,1 3-6 15,-1-2-14-15,1 0 17 0,-1 2-7 16,-1 1-37-16,1 1 9 16,-4 3-63-16,-1 2-70 0,-3-2-52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29:40.0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6935 4645 334 0,'1'0'0'15,"2"-2"116"-15,-3-1-17 0,1-3-28 16,-1 2-11-16,1 1 15 15,-1-1-21-15,0 1-2 0,0 0-14 16,-5-1-9-16,3 1-16 0,-1 1-8 16,-3 0 0-16,-1 2-5 0,0 0 0 15,-1 0 7-15,-1 0-1 0,-1 0 1 16,-1 0 9-16,1-1 2 0,-3-1-4 15,-1-1 1-15,-3 2-3 16,-2-2-6-16,-1 0 2 0,0 2-4 16,-1 0-5-16,1-1 2 0,0-1 8 15,-1-1-9-15,1-1 0 0,-2 0 24 16,-1 0-13-16,-2-1-2 0,0 2-5 15,-3-1-5-15,-1-1 2 16,0 4 5-16,0-1-2 0,0 0-4 16,3 3 0-16,0-3 3 0,4-1-2 15,-1 4 2-15,5-1-1 0,2 1 4 16,0 0-4-16,0 0-2 0,1 0 0 15,0 0 5-15,-1-1-7 16,-1 0 4-16,-2 1-3 0,-1 0 0 16,-2 0 2-16,-2 4 3 0,-3 2-5 15,-3-3 2-15,-1 3 0 0,-3-1-2 16,-2-2 1-16,4 2-2 0,-2-2 1 15,6-1 2-15,2 3 0 16,1-2-1-16,1 3 0 0,2-3 3 16,1 2-3-16,1-1-1 0,1 1 1 15,0-1 0-15,2-1-2 0,-1 1 3 16,0 0-1-16,-2-2 0 0,3 1 0 15,-7-1 0-15,4 1 0 16,-1 1 1-16,0 1-2 0,-2-3 2 16,1 3 0-16,1 0-2 0,1 3 1 15,2-1-1-15,1 1-1 0,-1-2 4 16,6 2-1-16,-3 1-1 0,1-3-1 15,1 0 1-15,-2 1 0 16,0 1 0-16,0-1 0 0,-2 3-4 16,0-1 7-16,0-1-2 0,-4-1-2 15,0 0 0-15,2 1 3 0,-2 1-4 16,2-2 4-16,0 1-3 0,0 1-2 15,0-2 6-15,0 3-4 0,1-2-2 16,0 1 6-16,0 2-3 16,3-1 0-16,-3 1 0 0,2-1 1 15,-1-1-2-15,1 1 1 0,-1 1 0 16,0 1 2-16,-1 0-3 0,1 3 0 15,0-2 2-15,1 0 0 0,-1 0-1 16,2 3 0-16,0-2 7 16,-1 2-3-16,1-1-1 0,-1-1 3 15,2 2-3-15,2 0 1 0,0 0-1 16,3-1-2-16,-2 0-1 0,2 0 0 15,-1 2 7-15,1 1-9 0,-3 0 4 16,3 0 4-16,0-3-7 16,-2 2 2-16,2 0 4 0,-2 0-4 15,0 0 4-15,1 0-2 0,0 0-3 16,0 2 0-16,0-1 4 0,2 0-6 15,1 0 2-15,-1-1 1 0,3-1-2 16,0 0 2-16,-1-1 0 0,2 0-2 16,2-2 1-16,-1-2 0 15,2 1 0-15,-1-2 0 0,2 2 2 16,-1-1-2-16,1 0 0 0,-1 1 0 15,1 3 0-15,0-3 0 0,0 0 3 16,0 0-5-16,2-2 3 0,3 4 0 16,-2-2-2-16,2 1 0 15,1 0 1-15,0 0 1 0,1-1-1 16,-1 3 2-16,2-3-2 0,-1-1 0 15,-1 2 2-15,0-3-2 0,0 0 0 16,1 3 4-16,0-1-6 0,0-1 4 16,1 3 3-16,2 0-7 15,1-1 4-15,-2-1 1 0,2 2-4 16,-1-4 2-16,0 1-1 0,2 0 0 15,-1-1 0-15,1-1 5 0,-1 1-6 16,3 1 2-16,0 0 6 0,0 1-8 16,2-3 2-16,1-1 7 15,1 1-9-15,0 2 2 0,-2-2 8 16,0 2-4-16,-1-1-2 0,-1-1 0 15,0 2-3-15,-1-1 0 0,3 1 7 16,-1 2-9-16,-1-1 4 0,2 1 2 16,2-1-5-16,2 0 2 15,2 2-1-15,2-2 0 0,0 1 0 16,1 0 3-16,-2-3-3 0,-2 1 0 15,-1 0 4-15,-2-2-3 0,-1 1 6 16,-5-3-3-16,3 4-1 0,-2-2 2 16,1 0-3-16,1 3 0 15,-1-1 2-15,2 0-3 0,1 1-1 16,3-1 0-16,1-2 4 0,2 0-3 15,1-1 3-15,2-1 1 0,0-1-6 16,1 2 2-16,-3-3 11 0,1-2-10 16,-3 6 4-16,-3-4-4 0,1 3-3 15,0 1 2-15,1-4 5 16,1 2-7-16,1 1 2 0,2-1 4 15,2 2-6-15,0-2 2 0,-1-1-1 16,3 0 0-16,-1-3 0 0,0 2 6 16,2 0-10-16,1 2 6 0,0-2 1 15,0 0-4-15,-1 0 2 16,0-1 4-16,-2 0-4 0,-1 2 1 15,-1-1 0-15,0 0-4 0,0 0 4 16,0-1-1-16,3-2-1 0,0 0 0 16,1-1 4-16,-1 4-7 0,2 1 4 15,-1-2 2-15,-2 1-6 16,1-2 5-16,1-3 1 0,-5 0-3 15,3 0 0-15,-3 0 5 0,-2 0-8 16,1 0 6-16,1 0 1 0,-1 0-6 16,2 0 4-16,-2 0-3 0,1 0-1 15,0 0 4-15,-2 0 2 0,2 0-6 16,-2 0 4-16,1-1 5 15,-1-1-6-15,1-3 4 0,1 4 0 16,0 0-8-16,2 0 6 0,0-1 2 16,-2 0-1-16,0 2 3 0,-3 0 1 15,-4 0-7-15,-1 0 3 0,-1 0-5 16,-1 2 2-16,1 0 4 15,0-1-4-15,0 1-2 0,2-2 2 16,-1 2 4-16,1-2-5 0,2 0 0 16,-1 0 3-16,2 0-3 0,-1-2 0 15,0 1 4-15,-1 0-4 0,0 0 0 16,-1-3 9-16,1 3-8 15,0-2 7-15,0 2-7 0,2 0-2 16,-1 1 2-16,1-2 0 0,1 2-2 16,-2-1 2-16,2 0 1 0,0-2-3 15,1 1 2-15,1-3 1 0,2 3-3 16,-1-3 2-16,-1 2 3 15,2 1-8-15,-2 0 6 0,1-1 1 16,-1 2-6-16,2 0 4 0,-1-3 0 16,0 3-2-16,-1-1 2 0,1-1 0 15,-1 1-2-15,-1-1 2 0,-1-1 3 16,1-1-6-16,-2 0 2 15,1 0 1-15,1-2-2 0,-2 4 1 16,2-1 3-16,-1 1-6 0,0 3 2 16,0-3 2-16,-1 1-2 0,0-2 3 15,-1 1 0-15,2 1-3 0,-2-2 2 16,0 3 0-16,2-3-1 15,1 1 0-15,0 0 1 0,-1-2-6 16,0 0 8-16,0 1-2 0,-3-1-2 16,0 1 2-16,-1-4 0 0,-1 2-2 15,0 1 2-15,-1-1-1 0,-1-1 0 16,3 1 0-16,-3-1 1 0,1 3-2 15,1-1 2-15,0 0-1 16,1 2-2-16,2-2 4 0,2 2 0 16,1 0-6-16,1 1 8 0,-2-2-5 15,-1-3-2-15,-2 0 6 0,2 2-3 16,-3-2 0-16,2 2-1 0,-3-1 2 15,3 1-2-15,-3-1 2 16,1-1-1-16,0-5 0 0,0 1 0 16,1 2 0-16,-4 0-2 0,-1 0 4 15,1-1-1-15,-2 2-1 0,-1 1 0 16,0-1 1-16,0 4-1 0,-3-4 0 15,3 0 0-15,-2 2-3 16,1-1 6-16,1-2-2 0,1-2-1 16,0 1 0-16,3 0 1 0,-1-1-1 15,2 1 0-15,1-1 1 0,-2 0-1 16,2-1 0-16,-3 0 0 0,1 1-2 15,-3 0 4-15,-2 2 9 0,0-1-9 16,-2 1 9-16,2-3 1 16,-1 2-3-16,2-1-3 0,1 0-3 15,2-2-4-15,-2-3 2 0,2 1 6 16,-2 1-7-16,-1-1 8 0,1-2-7 15,-1 3 3-15,-1-3 4 16,-1 2-3-16,-1-1-5 0,0 0 0 16,0 1 12-16,0-3-11 0,-2 1 8 15,1-2-4-15,-1 0-3 0,0-3 5 16,0 2-4-16,0 1-4 0,0-1 2 15,1-1 6-15,0 1-8 0,-2-1 2 16,-1 1 7-16,2 3-6 16,-4 3 7-16,1-3-3 0,-2 3-5 15,2-2 8-15,-3 0-6 0,1-1-4 16,-2-2 2-16,1 1 7 0,2-1-11 15,-3-2 6-15,0 1-1 0,0-1-2 16,0 0 0-16,-2 3 1 16,0 1-1-16,-3-3 0 0,2 0 0 15,-2-1 0-15,-1 0-1 0,0 2 2 16,-2 1-2-16,-2-1 0 0,0 4 1 15,-1-1 0-15,-1-1-1 0,1 2 1 16,-1 1 0-16,0-1-2 16,0 0 2-16,2 1 0 0,-2-2 0 15,2 1 1-15,-1 1-1 0,-1-1 0 16,3 2 0-16,-3 1 0 0,0 1 0 15,1 1-1-15,-1 2-3 0,-2-1 5 16,-1 4-2-16,0-2-3 16,-4 0 6-16,1 4-3 0,1-2 0 15,-2-1 1-15,2 2 0 0,-1 0 0 16,-2-2 1-16,-3 1-1 0,1-1 0 15,-4-2 0-15,1 1 1 0,2 2-1 16,-2-2-1-16,2 1 1 0,-1 2 0 16,0-2 3-16,1 2-6 0,2 0 3 15,-1-2 0-15,3 2 5 16,-5-1-9-16,0 0 7 0,0 1-3 15,-2 0 0-15,-3 0-2 0,1-1 1 16,-1 0 0-16,-4-2 2 0,2 4 0 16,-3 1-4-16,0-2 5 15,-1 2-1-15,1-1-2 0,-2 0 2 16,0-1 0-16,-2 0-1 0,2-2-1 15,3 1 3-15,3 0-4 0,0-2 4 16,1 2-2-16,3 0 0 0,1-3 0 16,1 3 0-16,-2 0 0 15,1-1 0-15,0 3 3 0,-1-2-6 16,-1 1 2-16,-2 2 4 0,0-2-6 15,-2 1 3-15,1 1 1 0,1-2-2 16,1 1 2-16,2 1 0 0,0 1-2 16,2 0 2-16,0-1 0 15,0-1-1-15,-1 2 0 0,0 1-1 16,-3 0-3-16,-2 0 6 0,1 1 0 15,-4 2-4-15,4-3 4 0,-1 2-2 16,1-2 0-16,-1 0-1 0,0 0 2 16,-1 0-2-16,3 0 1 15,0 0 0-15,1 0 0 0,0 0 0 16,4 0-1-16,-1 2 1 0,2 0 0 15,4 1 0-15,2 0 0 0,1-3-1 16,1 2 2-16,1-2-2 0,2 1 2 16,-2 2-2-16,2-1-1 0,0-1 4 15,-2 0 0-15,-1-1-3 16,0 0 2-16,-3 0 0 0,0-2-2 15,-1 1 2-15,-4-1 0 0,2-1-2 16,-3 3 1-16,2-2 0 0,-1 0 0 16,-1 1-1-16,4 1 3 0,1-1-4 15,0 0 2-15,1 0 2 0,0-1-4 16,2 0 2-16,2 2 2 15,1 0-4-15,1 0 3 0,0 0 0 16,4 0-2-16,-3 0 1 0,0 0-3 16,-1-2-40-16,-2-1-2 0,-2 3-19 15,-2-2-17-15,-3-1 4 0,-1 3-14 16,-3 0-35-16,-1 0-4 15,0 1-25-15,-1-1-158 0,2 0-173 16</inkml:trace>
  <inkml:trace contextRef="#ctx0" brushRef="#br0" timeOffset="14454.826">4546 12847 249 0,'-4'-14'0'0,"2"-1"50"16,1 1-45-16,0-1 0 0,1 1-3 16,0 0-4-16,0-1 2 15,2 0 0-15,-1-2-10 0,0 3 13 16,-1-3 22-16,0 2 28 0,0 1 1 15,0 1-16-15,-3 4-1 0,2 2-2 16,-1 0-6-16,-1 2-5 0,1 0 3 16,0 2-5-16,1 0 7 15,-1 0 3-15,1 0 21 0,1 0 10 16,0 3-9-16,0-3-10 0,0 1-8 15,0 1-9-15,0-1 0 0,0 1-3 16,0 1-4-16,0 0-4 0,0 0 0 16,0 0 8-16,0-1 5 15,0 1 2-15,0-1-6 0,0 0-7 16,0 0 1-16,0 0-7 0,0 1-3 15,0-3 2-15,-2 3-2 0,2 0-4 16,0 0-3-16,0 0-1 0,0 0-2 16,0 4-11-16,0 5 12 15,0 4 0-15,0 3 2 0,0 0-2 16,0 4 6-16,0-1-4 0,0 3 10 15,0 2-6-15,-1-2 2 0,0 2 4 16,0 1-1-16,1-1-8 0,-2 2 3 16,2 0-2-16,-1 1 0 15,0-1 8-15,1 1-4 0,0-1-6 16,-1 2 6-16,1-2 0 0,0 3-8 15,0-5 0-15,0 3 11 0,0-3-11 16,5 0 0-16,-2 1 8 0,2-7-8 16,-2 1 0-16,0-1 9 0,-2-1-7 15,0 1 5-15,-1 3-1 16,0 1-3-16,0 4 4 0,0-2-5 15,-2 1-1-15,1-3 3 0,1-1-4 16,0 3 0-16,0 1 0 0,0-3 1 16,0-1-1-16,0-2 0 15,0-1 3-15,0 3-3 0,0 3 0 16,0-1 1-16,0 0-2 0,0-5 2 15,0-2 1-15,0-2-3 0,0 1 2 16,0 2 0-16,0 4-1 0,0 0 0 16,0 0 1-16,-1-4-1 15,-1 1 0-15,0 3 5 0,-1 2-6 16,0 5 1-16,-1-4-1 0,1-2 1 15,0-3 0-15,2-3 1 0,0 4-3 16,1 0 4-16,0-1-2 0,0 0-1 16,0-2 2-16,0-2 0 0,-1 3-1 15,0 3 0-15,1-1 12 0,-3-2-16 16,1-1 8-16,1-5 6 15,-2 0-11-15,2 0 2 0,-2-2 4 16,2 4-4-16,0 2 2 0,-1 5 0 16,2 1-1-16,0-1 0 0,0-1-3 15,-1-8 1-15,0 0 0 16,-1-4 3-16,2-1-4 0,0 0 2 15,-1-2 3-15,0-2-6 0,-1 1 4 16,2-2 0-16,0 2-3 0,0-1 2 16,0-2-1-16,0 1 0 0,0-2-105 15,0-5 23-15,7-5-22 16,1-10-40-16,1-3-114 0</inkml:trace>
  <inkml:trace contextRef="#ctx0" brushRef="#br0" timeOffset="16915.967">4575 12455 580 0,'0'-3'0'0,"1"2"207"16,-1 0-134-16,0 1-8 0,1 0-26 15,-1 0-20-15,0 0-18 0,0 0 3 16,0 0 3-16,1 2 20 15,1 1 7-15,1 0-4 0,0-1 3 16,2 2 7-16,2 0-5 0,1-3 3 16,1 2-3-16,2-3-4 0,2 3-13 15,3-3 2-15,2 0-7 0,2-3-6 16,4 0 8-16,0-1-3 0,3-1-8 15,0 3 1-15,1-3 2 16,1-2 3-16,-1 1 7 0,3-1 2 16,0 0-7-16,1 0-3 0,1 2-4 15,-1 1 0-15,-1 1-1 0,0 1 1 16,-2 1-7-16,-1 1 4 0,-1-2 2 15,-4 0-3-15,2 0 5 16,-2-1-3-16,1 2-4 0,-2 1 2 16,1 0 4-16,-2 0-4 0,0 0 0 15,-1-1 0-15,1 1-1 0,-1 0 0 16,1 0 2-16,0 1-2 0,0 0 0 15,2 1 2-15,-2-2-5 0,1 0 6 16,1 0-2-16,-2 0-3 0,0 0 4 16,-2 0-1-16,0 0-2 15,-1 0 2-15,2 0 1 0,-4 0-3 16,0 0 1-16,0 0 1 0,1 0-2 15,3 0 2-15,3-1 0 0,1 2-2 16,2-2 2-16,0 0-1 16,-2 1 0-16,2-2 0 0,-1 1 1 15,1 0-1-15,0 1 0 0,-2-1 1 16,-3 1-1-16,-1 0 0 0,-3 0 0 15,0 0-1-15,-2 0 2 0,-2 0 0 16,0 0-1-16,1 2 0 0,1 1 3 16,1 2-6-16,2-3 3 15,0 3 0-15,1 0 0 0,2-3 0 16,0 0 1-16,3-1-2 0,-3-1 2 15,1 0 1-15,-1 0-6 0,-1 0 7 16,0 0-1-16,0 0-4 0,3 0 1 16,-1 0 4-16,0-1-6 15,2 1 4-15,0 1-1 0,0-2 0 16,4-1 0-16,-1 2 1 0,-1-2-1 15,2 1 0-15,2 0 6 0,0 1-5 16,2 0 5-16,1 0-5 0,-3-1-2 16,0 1 2-16,-1 0 1 15,-3 1-3-15,0-1 2 0,-1 0 5 16,0 0-4-16,1 2 5 0,1 0-3 15,0 0-1-15,1-1 4 0,-4 0-3 16,3 1-4-16,-2-1 0 0,-1 0 12 16,-2 0-14-16,-1 1 4 15,1-1 6-15,-1 1-7 0,-1-1 4 16,0 1-3-16,0 0-1 0,0-1 6 15,0 0-8-15,-2-1 2 0,2 0 9 16,0 0-3-16,0 0-1 0,0-4 0 16,2 2-2-16,-1-1-2 15,0 1 4-15,2-1-4 0,-2 1-3 16,3 0 2-16,0 1 1 0,0-1-3 15,4 2 2-15,-1-2 0 0,2 2-1 16,2 0 0-16,3 0 2 0,-1 0-3 16,2-1 2-16,1 1 0 0,-1 0-2 15,-1 0 2-15,0 0 2 16,1 0-3-16,-1 0-1 0,1 1 3 15,0-1-4-15,-2 2 4 0,-1-2-3 16,-1 2-3-16,0 0 7 0,0-1 0 16,0 4-6-16,1-3 6 0,3 1-4 15,0 1 0-15,-2-3 2 16,1 2-1-16,1 0-1 0,-5-3 2 15,2 1 1-15,-1-1-4 0,-1 0 4 16,0 0 3-16,2 0-5 0,-1-3 0 16,0 1 6-16,1-1-7 0,-2 0 2 15,1-1 4-15,-2-1-6 16,2 0 2-16,-3 1 4 0,0 1-7 15,-5 0 4-15,-1 0 3 0,-3 0-8 16,-4 3 6-16,1 0-2 0,-2 0-2 16,-2 0 2-16,0 0 1 0,4 0-2 15,-1 0 0-15,5 1 3 0,4 1-5 16,0 0 4-16,4-2-1 15,-5 0-2-15,2 0 2 0,0 0 0 16,2 0-2-16,1 0 2 0,-3 0 4 16,1 0-6-16,-4 0 2 0,2 0 2 15,2 0-4-15,1-1 2 0,2-1 1 16,0 0-3-16,-1-1 2 15,-1 0 3-15,0-1-7 0,-2 1 6 16,-1 1-2-16,-1-1-1 0,-1 1-1 16,-1 2 2-16,-2-1-2 0,-4 1 2 15,0 0-1-15,-2 1-3 0,-3-1 6 16,3 0-2-16,-3 0-4 15,2 0 5-15,3 0-1 0,0 0-2 16,0 2 2-16,1-4 2 0,1-3-5 16,0 3 2-16,4 0 0 0,-1-1 0 15,4 0 0-15,1-1 1 0,-1 2-1 16,0-2 0-16,-4 3 1 15,-2-2-2-15,-1 3 2 0,0 0-3 16,2 2 0-16,0-2 4 0,-1-2 2 16,0-1-7-16,-1 1 6 0,0-1-5 15,0 1-1-15,-1 0 6 0,2 0-2 16,-1 2-2-16,1-2 1 15,1 2-2-15,-1 0-9 0,1-1 9 16,0 1 0-16,-1 0-9 0,0-1 11 16,1 0 0-16,-2 1-6 0,-2-1 8 15,1 0-4-15,-3 1-5 0,-1-1 10 16,-2 0-6-16,-3 1-7 15,0 0 6-15,-3 0-10 0,-1 1-3 16,-2-1 20-16,0 0-1 0,-1 0-4 16,0 0 4-16,0 0 0 0,0 0-4 15,0 0-2-15,-2-3 4 0,-4 2-35 16,-2-3 16-16,-1 1 4 0,-1-3 7 15,-2-1 6-15,-2 1-3 16,-1-2 0-16,-3-3 8 0,-2-1-3 16,0-1 0-16,-3-3 0 0,2-1-2 15,-2 1 0-15,4 1 4 0,1 0-3 16,2 1-4-16,6 2 0 0,3 0 4 15,3 0-2-15,1 3 6 16,3 0-3-16,0 1-2 0,0 5 4 16,0 0-1-16,0 3-1 0,2 0-6 15,5 4 1-15,2 5-1 0,4 3 7 16,4 0-2-16,2 3 0 0,2-3 2 15,2-2 2-15,2-1-4 16,0-5 2-16,-1 0 0 0,-1-3-1 16,-2 0 0-16,-3-1 4 0,-3 0-4 15,-4 0 0-15,-1 0 3 0,-2 2-3 16,-2-1 0-16,-2 0 1 0,-1 1-2 15,-1-1 2-15,-1 0-1 0,-1 1 0 16,0-2-3-16,0 0 3 16,0 0 0-16,0 0 0 0,-1 1 0 15,-5 12-3-15,-4-3 6 0,-1 4 0 16,-2 1-4-16,0 0 2 0,2 3 0 15,-1-2-1-15,1 1 0 0,0-1 0 16,0 3 0-16,0 1 0 16,-1 0 2-16,0 1-3 0,1-4 2 15,3-3-1-15,-1-2 0 0,-2-2-25 16,4 0-29-16,-3-1-33 0,4 0 4 15,-1-3-19-15,-3 1-78 0,1-2-50 16,-2-4-172-16</inkml:trace>
  <inkml:trace contextRef="#ctx0" brushRef="#br0" timeOffset="19799.132">21358 14647 503 0,'3'-6'0'15,"-1"-2"187"-15,-2 0-71 0,0-2-39 16,0-1-6-16,-1-1-17 16,-1 2-14-16,-2 0-26 0,1 0 3 15,-2 1 5-15,0-1-11 0,0 1-4 16,-2 0-1-16,-1 4-4 0,-1-1-2 15,0 4 0-15,-3-1 8 0,-2-1-10 16,1 3 4-16,-2 1 7 0,1 0-6 16,-2 0 2-16,-1 4 1 15,2 2-4-15,-2 1 4 0,1-2-3 16,1 3-5-16,0-1 4 0,2 3-2 15,-1-3-1-15,4 2 2 0,-1-3 5 16,5 3-10-16,1-2 6 0,-1 4 2 16,-2-3-1-16,1 2 4 15,1 2-4-15,-1 1-5 0,1 1 4 16,-1 0 17-16,1-2-16 0,0 1 5 15,0-1-4-15,3 0 0 0,-1 1 5 16,1 0-5-16,2 3-3 0,0-3 11 16,1 0-8-16,0 1-4 15,0-1 0-15,0 1 13 0,0 0-14 16,0-2 2-16,-1 0 6 0,1-2-9 15,0-1 4-15,-1-1 2 0,1 2-4 16,0-1 0-16,2 3 10 0,1 0-10 16,0-2 0-16,2 2 4 0,0-3-5 15,-1-1 2-15,3 2 2 16,1-1-5-16,0 1 4 0,2 0 2 15,1 0-6-15,-1-1 4 0,1 0 3 16,1-1-6-16,-3 2 2 0,1-2 0 16,0 1-1-16,0 0-1 0,0-1 5 15,-1-1-8-15,3-1 8 16,0 1-5-16,1-2-1 0,4 1 4 15,-3 0 2-15,2-2-4 0,-1 0-3 16,2-1 5-16,-3-2-4 0,1-1 4 16,-1 0 0-16,-2 0-4 15,1-7 4-15,-2 2 26 0,-1-6-6 16,1 2-4-16,-1-3-7 0,-3-2-4 15,1-1 5-15,-1 1-7 0,-2-3-1 16,-1-1 7-16,-1 0 0 0,-3-2 6 16,1-1 1-16,-1 1-7 0,0-3 0 15,0-2 0-15,-1 2 0 0,1-3-5 16,0 1 8-16,0 1-8 15,0 0-6-15,0 2 0 0,0 3 8 16,0 2-9-16,-3 0 2 0,-4 1 0 16,-2 0-3-16,-4 0 4 0,-1-1-3 15,-4 2-3-15,1-1 6 0,-1 3-1 16,-1 1-2-16,1 2-40 15,-1 1 2-15,-2 2-43 0,-2-1-18 16,-5 4-6-16,0 1-224 0,-6-6-280 16</inkml:trace>
  <inkml:trace contextRef="#ctx0" brushRef="#br0" timeOffset="51989.973">11622 5939 326 0,'3'-7'0'0,"-2"1"160"16,-1 0-78-16,0 1 4 0,-2-2-27 15,1 2 1-15,-3 0-5 0,-1 0-15 16,3 0-8-16,-3 1 6 0,3 0-6 16,-2 0-7-16,3 2 1 15,0-1-7-15,-1 2-7 0,2-1 6 16,-1 1-7-16,0 1-3 0,0 0 2 15,0 0-7-15,-2 0-1 0,2 0-2 16,-3-1 0-16,0 1 4 0,-1-1 8 16,0-2 8-16,0 0 0 0,0 0-1 15,-1-1-6-15,2 2 6 16,-2-1-12-16,-1-2 5 0,3 3-6 15,-3-1 0-15,1-1-2 0,-1 3-3 16,2 1-1-16,-1 0 0 0,1 0 4 16,2 0-3-16,0 0 1 0,0-1 4 15,0 0-2-15,-1 1 3 16,0 0 2-16,0 0-1 0,0 0 3 15,2 0 0-15,-1 0 0 0,0 0 3 16,0 0-6-16,1 0-2 0,0 0 4 16,-1 0-6-16,1 0-4 15,0 0 0-15,-1 0 4 0,0 0-4 16,0 1 0-16,-1 1 1 0,1 1-2 15,-1-1 2-15,0 2-1 0,-1-1 0 16,0 2 0-16,-1 1 1 0,0 0-4 16,-1 1 4-16,1 2 1 0,-3-1-4 15,2-3 4-15,0 3-2 0,-1 0 0 16,2 1 0-16,-3 0 0 15,1 1 0-15,2-2 0 0,0 2 0 16,0-3 0-16,1-1 1 0,2 1 1 16,-2-2-3-16,2 4 2 0,2-1-2 15,-2 0 1-15,-1 3 0 16,2 1 0-16,0-2 1 0,-2 2-1 15,2-3 0-15,-2 0-1 0,1-1 2 16,0 0 2-16,1 0-4 0,-2 1 2 16,0-1 0-16,2 1-2 0,0-2 2 15,1 2 0-15,-1 0-2 0,1 0 2 16,1 0 0-16,0-1-2 15,0 2 2-15,0-1 0 0,0-2-2 16,1 2 2-16,1-2 0 0,-2 2-1 16,1 1 0-16,-1-1 3 0,0 0-5 15,0 1 3-15,0 0 0 0,-1-2-2 16,-1 2 2-16,4-2 1 15,-2-1-4-15,0 3 4 0,1-5-2 16,1 3 0-16,2 1-2 0,0-2 5 16,0 3-5-16,0-3 4 0,1 2 0 15,-1-2-2-15,0-1 0 0,-1-1 0 16,0 1 0-16,-2 2 0 15,3-3 2-15,-1 1-3 0,0-2 2 16,0-2 2-16,1 1-4 0,-1-1 2 16,1 1 2-16,0 1-4 0,0-4 2 15,1 3 3-15,-2-2-5 0,2 2 2 16,0 0 1-16,1-1-2 15,0 1 0-15,4-1 0 0,-2 1-2 16,2-1 4-16,-2-1 2 0,-1-1-7 16,1 0 5-16,-1 0 0 0,1-2-4 15,-1-1 4-15,0 2-2 0,-1-1 0 16,-1 0 6-16,0 1-9 15,-2-1 0-15,5 0 6 0,-3 1-2 16,0 0-2-16,1-2 2 0,-2 0 1 16,2 1-2-16,-1 2 0 0,1-2 0 15,0 0-2-15,0-1 4 0,0 0 0 16,2 1-3-16,-2-3 2 15,1 2 0-15,-1 1-1 0,-2 0 0 16,-2 2 0-16,-1 0-2 0,-1-2 4 16,0 1 0-16,0 1-2 0,1-1 0 15,1 0 1-15,-1-2-1 0,3-2 0 16,1 0 3-16,0-2-4 15,1-2 2-15,1 1 0 0,0-1-1 16,-1-1 0-16,0 1 2 0,0 0-3 16,1-2 2-16,-1 1 14 0,1 2-11 15,-2 0 4-15,0 0-4 0,-2 3-4 16,1-4 0-16,-2 4 11 0,1-2-12 15,1 0 2-15,0 1 4 16,0-3-6-16,-2 0 2 0,0-1 2 16,3 0-4-16,-2-2 2 0,1 0 9 15,0 0-6-15,0 2 11 0,-1 0-6 16,-1 2-5-16,-1 2 8 0,-1-1-3 15,0 2-1-15,0 0 4 16,0 3-3-16,0-2-5 0,0 0 7 16,0 0-7-16,0 0-5 0,-2-3 2 15,1 0 7-15,-2 2-9 0,2-2 2 16,0-2 5-16,-2 1-4 0,2 1 5 15,-1-1-7-15,0 1 0 16,2 0 0-16,-2 2 5 0,2 0-7 16,-2 1 4-16,1 0 4 0,-3 0-6 15,1 0 0-15,1 1 8 0,-1-1-10 16,0-3 4-16,-1 4 3 0,1-3-5 15,-1 0 0-15,1 1 4 0,-2 0-5 16,1-2 2-16,2 4 0 16,-2-1-1-16,2 3 0 0,0 0 0 15,0 0-8-15,1 1-16 0,0 0-18 16,-2 2-23-16,0 3-1 0,1 3-8 15,-1-1-28-15,3 2 20 0,-4-1-5 16,4 6-39-16,-6-2-26 16,2 1-77-16,-4-4-272 0</inkml:trace>
  <inkml:trace contextRef="#ctx0" brushRef="#br0" timeOffset="57217.272">12375 4828 285 0,'-5'0'0'0,"1"0"158"0,0-2-101 15,-1 1 1-15,1 0 5 0,1-2-15 16,-1 3 0-16,2-2 14 0,0 0-8 16,0 1-9-16,2 1 13 0,0 0-6 15,0 0-3-15,0 0-9 16,0 0-12-16,0 0-6 0,0 0-3 15,0 0-8-15,0 0-7 0,0 0-5 16,0 0 2-16,0 8-2 0,0 0 2 16,0 1 5-16,2 3-2 0,1-1 2 15,0 1 6-15,-1 1 2 16,1 0-2-16,1 1 0 0,-2 3 0 15,0-1 3-15,1-1-4 0,-1 0-5 16,2 0-5-16,0-2 6 0,0 2-3 16,1-3-4-16,-1-2 0 0,0 0 5 15,1-1-6-15,-3-1 2 16,2-2 2-16,-1-1-3 0,-1-2 0 15,-1-1 5-15,-1-1-7 0,0-1 4 16,0 1 12-16,0-1 6 0,0 0 6 16,0 0-8-16,0 0-5 0,0 0 6 15,0-2 0-15,2-5-5 16,1 0-2-16,1-3-10 0,1-1-4 15,4-4 4-15,-2-2 2 0,5-4-4 16,1-4 0-16,3 1 3 0,2-4-4 16,2-5 2-16,2-1 0 0,4-5-2 15,1-4 2-15,2 1 1 0,2-1-2 16,-4 0 0-16,2 5 6 15,-4 2-6-15,-2-1 0 0,1 3 7 16,-2-3-7-16,0-1 0 0,-1 2 17 16,0 0-15-16,0-1 7 0,-2 1-3 15,-1-1-3-15,0 3 2 0,-1 0-2 16,-1 5-3-16,-2 0 0 15,0 6 4-15,-2 2-4 0,-1 1 0 16,-3 6 6-16,-2 3-7 0,-2 1 2 16,-3 5 2-16,-1 0-6 0,0 2 4 15,0 3 1-15,0 0-4 16,0 0 0-16,0 0 1 0,0 0-61 15,0 0 10-15,0 5-15 0,0 5-2 16,0 5 6-16,-3 9-30 0,0 2-59 16,-5 3-37-16,-3-2-84 0</inkml:trace>
  <inkml:trace contextRef="#ctx0" brushRef="#br0" timeOffset="61194.5">14294 4654 346 0,'0'-7'0'0,"0"2"110"16,-2-3-75-16,-1 4 1 16,0-3 15-16,-1-3-11 0,-1 3-1 15,0-1 1-15,2-1 9 0,-1 2-1 16,1 2 18-16,-1-1-10 0,1 2-12 15,-2-2 4-15,0 0-10 0,1 1-1 16,0 1 0-16,0-1-8 16,-2 0-8-16,3 0-2 0,-3-1-1 15,-1-1-6-15,1 0-4 0,0 1 1 16,-2 0-1-16,0-1 0 0,0 2 1 15,-1-2-3-15,0 2 1 0,-2-1 7 16,1 0-1-16,-1 0-4 16,-1-2 6-16,1 1-9 0,-1 0-7 15,2 1 2-15,0 3 8 0,1 0-11 16,0 1 4-16,0 1-1 0,1 1-1 15,-1-3 0-15,0 3 2 0,2 0-3 16,0 0 2-16,1 0-2 0,0-3 1 16,2 3 0-16,1 0 3 15,-1-1-3-15,1-1 1 0,-1 1-1 16,0 1 0-16,-2 0 0 0,0 0 0 15,-1 2 0-15,1 0-1 0,-1 1 0 16,-2 2-2-16,0-3 4 16,-2 6-2-16,2-3 1 0,-3 1 0 15,1 4 4-15,0-2-5 0,1 1 2 16,0-2 0-16,1-2-2 0,-1 0 2 15,1 1-1-15,-1 0-4 0,2 2 8 16,-1-1-6-16,-1 0 1 0,2-1 2 16,-2 0 1-16,1-1-4 15,1 0 2-15,1 2 0 0,-1-2 1 16,0 2-1-16,0-1 2 0,3 1-5 15,-2 0 4-15,-1 0 0 0,1 2-2 16,-1-2 2-16,-2 2 0 0,5 1-2 16,-5-4 2-16,2 6 1 0,1-4-3 15,-1-1 2-15,1 3 2 16,-1-1-3-16,3 0 0 0,-1-1 3 15,3-1-5-15,-2-1 4 0,1 3-1 16,0-3-1-16,-2-2 0 0,2 5 4 16,-2-4-7-16,1 2 5 15,-2 2-1-15,-2 0-2 0,2 2 2 16,-4 3-2-16,3-3 0 0,0-2 2 15,0 3 1-15,3-5-4 0,0 3 4 16,0-3 0-16,2 1-3 0,0-1 0 16,0 0 2-16,0 0-2 0,-1 1 1 15,0-1-1-15,1 0-1 16,-1 0 4-16,1 1-1 0,0 0-1 15,1 1 0-15,1 0 1 0,0-1-2 16,1 1 2-16,0-1-1 0,0 1 0 16,0-2 0-16,2 3 2 0,0-2-2 15,2 0 0-15,-2 3-1 16,2-2 0-16,-1 1 2 0,-2 0 4 15,2 0-9-15,-1 2 5 0,1-1 1 16,1 0-4-16,-2-4 3 0,2 2 0 16,2 0-2-16,-1-1 2 0,2-1 2 15,0 1-4-15,1-1 2 16,0 3 2-16,4-3-3 0,0 0 0 15,-2 0 3-15,2-2-3 0,0 0 0 16,0 0 5-16,1-1-7 0,-2-1 4 16,4 2 1-16,-2-2-4 0,2 1 2 15,-1-1 1-15,0-1-2 16,2-2 0-16,-3 3 0 0,1-3 1 15,1 2-1-15,-2 1 2 0,0-3-2 16,1 1 0-16,-1 0 4 0,0-1-5 16,2 0 1-16,-2 0 0 0,-1 0 0 15,1 0-1-15,-1 0 2 16,2-3-2-16,2-1 2 0,1 1-1 15,1 0 0-15,0-1 0 0,-1 1 1 16,-1 0-1-16,0 1 0 0,-2 0 0 16,-1 2 0-16,1 0 0 0,2 0-1 15,-4 0-2-15,6 3 6 16,-3-3 1-16,-1 0-5 0,0 0 2 15,-4 0-2-15,1-1-1 0,1-1 4 16,-1 2-3-16,-3 0-1 0,0-1 4 16,1 1-3-16,-1 0 0 0,3 0 2 15,-3 1 0-15,2 2-1 16,-2-3-1-16,2 1 1 0,-2-1 1 15,1 0-1-15,-1-1 2 0,0-2-3 16,0 2 1-16,-2 0 1 0,-1-1-2 16,0-3 1-16,1 2 1 0,0-2-2 15,-1 0 2-15,1-1 1 0,-3-2-2 16,2-2 0-16,0-2 4 15,-2-1-5-15,1-2 2 0,0 1-2 16,0-3 0-16,-1 1 2 0,1-2 3 16,-1 1-7-16,3-1 3 0,-5 3 5 15,0-1-10-15,1-1 10 0,-2 3 3 16,4-2 0-16,-1 0 3 15,0-1-1-15,-2-1-5 0,2-2 6 16,-3 2-4-16,0-1-1 0,1 2 5 16,-1 1-7-16,0 0 2 0,0-2 0 15,-2 2-2-15,-1-1-4 0,2 2 0 16,-3 1 6-16,3-1-7 15,-3-1 2-15,-1 0 3 0,-3-2-4 16,2-1 0-16,0 1 3 0,-3 1-5 16,2 1 4-16,-1 1-1 0,-1-1-1 15,2 2 0-15,-1 4 0 0,0 0 0 16,0 3-2-16,1 2 1 0,3 2-40 15,1 1 4-15,2 2-19 16,1 0-51-16,0 9-14 0,0 9-6 16,0 1-125-16,-7-8-124 0</inkml:trace>
  <inkml:trace contextRef="#ctx0" brushRef="#br0" timeOffset="67683.871">16868 6846 512 0,'0'0'0'0,"0"0"158"0,0-1-72 15,0-2-12-15,0-1-28 0,0 1 8 16,4 0-25-16,1-4-14 15,3 0-8-15,3-1 8 0,1 1 7 16,4-3 3-16,-1 1 0 0,1 0-4 16,-1 1-3-16,-1 0-9 0,2 2-1 15,1-2-2-15,3 2 3 0,4-1-3 16,1-3-7-16,6-1 2 15,3-4 9-15,4-2-9 0,1 1 4 16,1-2-2-16,-2 2-4 0,-5 3 2 16,-6 1 4-16,-5 6-6 0,-7 3 2 15,-6 3-3-15,-5 4-29 0,-4 4-26 16,-5 9-22-16,-6 2-35 15,-3 3-97-15,0-5-104 0</inkml:trace>
  <inkml:trace contextRef="#ctx0" brushRef="#br0" timeOffset="68471.916">19766 6838 451 0,'-1'0'0'0,"1"0"199"16,0 0-121-16,0 0 29 16,0 0-25-16,0-1-35 0,0 0-10 15,0-1-2-15,0 0-10 0,1-1-6 16,0 1-4-16,3 1 1 0,0-1-9 15,-1 2-4-15,3-1 6 0,2 0-5 16,4-1 4-16,4 0 8 16,4-1-3-16,2-7 3 0,4 1 0 15,2-3 1-15,5-4-4 0,3 0 0 16,2-3-5-16,4 1-1 0,-3 0 1 15,-1 3-5-15,-5 3-4 0,-5 2 2 16,-3 2 3-16,-2 2-4 16,-6 3-4-16,-3-1-5 0,-2 3-25 15,-5 1 11-15,-5 0-6 0,-1 0-32 16,-1 5-18-16,-3 2 3 0,-6 4-45 15,-3 4-41-15,-3-2-18 0,-2-3-157 16</inkml:trace>
  <inkml:trace contextRef="#ctx0" brushRef="#br0" timeOffset="72254.132">20783 13275 643 0,'0'0'0'0,"0"0"186"16,0 0-83-16,-1-4-24 0,1-1-30 16,-1 0-15-16,1-1-10 0,0 0-5 15,0-1 0-15,0-1 1 16,1-1 2-16,0 1 0 0,1-6 7 15,-1 0-2-15,0-1-2 0,-1-5 9 16,0-1-1-16,-1-6-9 0,-2 1-1 16,-2-1-4-16,2-2-6 0,-1 2 2 15,-3-2-3-15,2-2-4 0,-1-1 0 16,-2 1 7-16,1-1-1 15,0-1-6-15,0 0 1 0,1 0-3 16,1-1-1-16,1 0 3 0,2-2-4 16,1 2-2-16,1-3 2 0,0 2-2 15,0-2-2-15,0 1 0 0,0 1 2 16,-1 2-2-16,-2 0 3 15,-1 4-3-15,1 4 0 0,-2 1 0 16,0 5 12-16,2 4-11 0,0-2 3 16,1 5 0-16,0 3-4 0,-1-2 0 15,2 4 9-15,-2-2-9 0,2 0 0 16,-2 1 7-16,1 1-9 15,-1 0 4-15,1 2 0 0,-1-1-3 16,0-3 2-16,-1 4 1 0,1 0-4 16,0 0 4-16,2 4-1 0,-2-2-1 15,1 1-2-15,0 2 4 0,1 0-4 16,-1 0 1-16,0 0 0 15,-2 0-2-15,-3-1 6 0,-1-1-2 16,-3 0-2-16,-2-1 0 0,-4 1 3 16,-1-1-4-16,-4-2 4 0,0 1 1 15,-1 1-6-15,-2 0 3 0,0-2 0 16,-2 1 0-16,0 3 0 15,-1 0 1-15,-1-2-4 0,-1 1 6 16,-1-2-2-16,-2 1-2 0,0 0 2 16,-3 1-1-16,-3-2 0 0,-1-2 0 15,-1 1 4-15,-2 1-5 0,-1 1 1 16,-2 0-2-16,-1 1 1 15,-2 0 2-15,0-1 1 0,0-1-3 16,-1 2 1-16,0-2 2 0,-2 2-4 16,1 2 4-16,-4-2-3 0,2-1 0 15,-2 1 2-15,-2-2 0 0,3 3-2 16,-2 1 2-16,0-1 1 15,1 1-4-15,3 0 3 0,-3 0-2 16,0 0 0-16,2 1 2 0,-2-1 1 16,0 2-3-16,-3-2 2 0,2 0-1 15,-3 0 0-15,2 1 0 0,-1 1-1 16,2-1 0-16,-1 0 2 15,1 2 2-15,-2 0-3 0,2 2-1 16,-1-3 1-16,1-1 0 0,1 2 0 16,-2-3 0-16,-1 4-1 0,-1-4 1 15,-2 2 0-15,1-1 0 0,-2-1 2 16,4 2-1-16,-1 1-2 15,4-1 2-15,0 2 0 0,0 0-1 16,3 0-1-16,0 2 1 0,1-4 0 16,-2 1 0-16,2 2-1 0,-3-1-1 15,0-1 4-15,-2 2 0 0,1-1-5 16,-1 1 6-16,4 1-4 0,-1 0-1 15,2-1 4-15,1 0 1 16,1 0-5-16,1-1 4 0,1 1-3 16,0 0-4-16,1 2 10 0,-1-2-6 15,1 3 0-15,-1-3 2 0,-2 2-1 16,2 0 0-16,-5 0 0 0,4 0 0 15,0 1-1-15,-1-4 2 16,4 0 2-16,1-1-3 0,2 0-1 16,2 0 1-16,2 2 0 0,-2-3 0 15,3 3 1-15,0-3-1 0,3 2-1 16,-1-1 2-16,5-2-2 0,0 1 2 15,2 0 1-15,3-2-3 16,2 0 0-16,1 0 1 0,3 2 0 16,1-2 0-16,1 0 1 0,3-2-1 15,-2 2-1-15,5-2 3 0,0 2-3 16,3 0 1-16,2-1 0 0,2 0 0 15,2 0 0-15,-1-1 0 0,3 2 0 16,0 0 1-16,0 0 1 16,0 0-4-16,0 0 4 0,0-2 2 15,3-3-4-15,0-1 0 0,1-3 4 16,3 2-6-16,2-3 4 0,1-1-2 15,1-1 0-15,2 1 0 0,-1-3-2 16,5 0 0-16,-1-3 4 16,2-3-2-16,1 1 0 0,-1-5 0 15,1 0-1-15,-3 2-3 0,-3-1 8 16,-1 7-5-16,-3 3 1 0,-1 4 0 15,-4 0 4-15,-1 4-4 0,-1 2-1 16,-1-1 1-16,0 4 0 16,-1 0-5-16,0 0 5 0,0 0-35 15,0 0 18-15,-4 8-7 0,-7 5-8 16,-8 9 38-16,-5 5-6 0,-1 4 0 15,-1-1-2-15,1 0 3 0,5 0-2 16,0-1 2-16,4-1 1 16,0 0-3-16,4-2 2 0,2-3 3 15,6-1-8-15,1-4 4 0,3-1 3 16,3-3-6-16,6-4 2 0,7-3 1 15,6-2-3-15,11-2 3 0,5-3 0 16,7 0-26-16,3-3-9 16,0 0-29-16,-3 0-58 0,-3-1-22 15,-11 0-80-15,-7-9-348 0</inkml:trace>
  <inkml:trace contextRef="#ctx0" brushRef="#br0" timeOffset="81482.66">12286 13389 396 0,'1'-2'0'0,"2"-3"148"0,0 0-119 15,-3 3-21-15,0-2 35 0,0 0 40 16,0-1-42-16,0 0 12 0,-3 1 5 16,2 0-14-16,-1 1 2 0,2 0 0 15,0-1-4-15,0 3-17 16,0 1-6-16,0 0-14 0,0 0-4 15,0 2-1-15,0 4 0 0,0 0 0 16,0 7 21-16,0 4 2 0,0 5 2 16,-1 3-3-16,-2 1-1 0,-1 5-6 15,1 1 0-15,-1 1-5 0,4 3-4 16,-1 0 1-16,0 2-6 15,1 0-2-15,0 2 2 0,0 0 3 16,0-2-5-16,0 0 1 0,2-1 2 16,2-4-4-16,-4-1 4 0,1-5 1 15,-1-3-4-15,0-6 1 0,0-1 2 16,-1-5-4-16,-3-1 4 15,3 2 0-15,-2-6-3 0,1 1 2 16,1-1 1-16,-2-3-2 0,3-1 0 16,0-2 0-16,0 0-1 0,0-1 2 15,0 0-1-15,0 0 0 0,0 0 0 16,0 0 2-16,0 0-1 15,0 1 7-15,0 0 4 0,0-1 0 16,0 0 1-16,-3 0-2 0,3 0-8 16,0 1 2-16,0-1 0 0,-1 2-4 15,-2-2 7-15,1 2-1 0,1-1-2 16,-4-1 9-16,0 2-6 0,-1-2-8 15,-3 2 0-15,-2 1 7 16,-4 2-8-16,0-1 2 0,-2 1 1 16,-3 0-3-16,-2 0 2 0,-1 0 2 15,-4 0-4-15,3 2 2 0,0-4 1 16,1 0-2-16,2-1 5 0,1-1 13 15,-6 2-9-15,-1-1-4 16,-2 4-4-16,-5 2-1 0,-1-2 0 16,1 3 3-16,1 2-4 0,3-2 2 15,6 1 1-15,5-1-2 0,4-2 0 16,4-2 2-16,5-2-4 0,2-1 3 15,3-1-3-15,1 0-3 16,0 0-1-16,3 0 3 0,1 2-3 16,2-3 4-16,-3 0-3 0,3 0 0 15,-3 0 3-15,0 0 0 0,-1 0-3 16,0-3 3-16,0 2-3 0,2 0-11 15,0-4 3-15,3 1-4 16,-1-3-6-16,3-4 10 0,1 0 2 16,3-4-1-16,1 1 7 0,1-1-1 15,0 0 0-15,0 1 5 0,-1 1 0 16,-2 2-1-16,-1-1 4 0,-2 0-1 15,-1 5-2-15,-1-1 2 16,-3 5 1-16,-3 1-3 0,0-1 2 16,-1 3 1-16,0-1-1 0,0 1 2 15,-2 0 3-15,-1 0-6 0,-1 0 0 16,-1 0 4-16,0 0-4 0,0 0 0 15,0 0 4-15,-1 0-4 16,1 0 0-16,1 0 3 0,-2 0-3 16,2 0 0-16,0 0 2 0,1 0-3 15,3 0 1-15,-1 0 1 0,1 0-2 16,0-1-1-16,0-1 2 0,1 1 0 15,2 0-12-15,1-3 11 16,0 2-1-16,0-1 4 0,-1 0 0 16,-1 3-2-16,-2-1 0 0,1 1 3 15,-1 0 0-15,-3 0 12 0,-4 2 1 16,-3 5-11-16,-1 3 4 0,-2 5-3 15,-1 3-4-15,-1 1 3 0,-1-2-2 16,0 2-3-16,4-3 0 16,1 0 2-16,3 1-3 0,1-1 1 15,-1-1-1-15,4 0 0 0,-1-1 1 16,-1 1 0-16,-1 2-3 0,0-2 4 15,0-1-2-15,1-5-2 16,3-2 4-16,0-7 0 0,3 3-2 16,0-3-2-16,5 0-6 0,3-1 4 15,5-4 9-15,2-1 6 0,5 1 1 16,1 0-2-16,2-1-3 0,-1 0 0 15,2 1-2-15,0 0-2 0,-3 2-3 16,-4 0 2-16,-1 1 0 0,-8 1-2 16,0 1 1-16,-4 0 0 15,-1 5-9-15,0 4-17 0,-3 1-35 16,0 0-97-16,0-2-122 0,0 0-398 15</inkml:trace>
  <inkml:trace contextRef="#ctx0" brushRef="#br0" timeOffset="83342.767">12872 13394 368 0,'0'-13'0'0,"3"2"208"16,-2-1-143-16,-1 2-17 0,0 2 4 15,0 1-7-15,0 2-1 16,-1 3 0-16,-2 0-4 0,2 2-8 15,0 0 0-15,0 0-3 0,0 2-5 16,-1 8-13-16,1 9 0 0,1 10 12 16,-3 8 2-16,2 8-3 0,-2 6-4 15,0 6-1-15,2 1-1 16,-3 1-7-16,2-4-5 0,1-2 0 15,-1-5-5-15,0-8 2 0,2-1 0 16,0-3 0-16,0-1-1 0,0-2 0 16,0-4 1-16,2-4-3 0,0-1 4 15,-2-5 0-15,0-1-4 16,1 0 4-16,0-3-1 0,0-2-2 15,-1-4 1-15,0-4 0 0,0-3 0 16,0 0 0-16,0-2 2 0,0 0-4 16,0 0 3-16,2 0-1 0,-2 0 0 15,3 0-16-15,0-2 18 0,1-1-2 16,2-4 0-16,0 0 8 15,3 1-7-15,-2-3 3 0,3 2-2 16,-3 1-1-16,-1 0 1 0,1 4 0 16,1-1-2-16,-1 1 0 0,1 0 4 15,0-1-6-15,0 2 3 0,2 1 0 16,-1-1-1-16,1 0 0 15,0-1 5-15,-4 0-6 0,1-1 2 16,-2 3 0-16,-2 0-2 0,-1 0 2 16,0 0-1-16,-1 0 0 0,-1 0-1 15,2 0 2-15,-1 0-2 0,1 0 2 16,3 0 0-16,2 0-1 15,4 0 0-15,3 0 1 0,3 0-2 16,3 0 1-16,2 0-2 0,1-1 3 16,1-2 5-16,-1 1-9 0,2-1 4 15,0 3 9-15,-2 0-1 0,0 0-4 16,2-2 3-16,-2-1 0 0,0 1-11 15,-3-1 6-15,0 0 0 16,-5 1-5-16,-1 1 4 0,-5 0 0 16,-2 1-3-16,-4 0 1 0,2 0 1 15,-2 4-2-15,1-3 2 0,-1 1 0 16,1 1-1-16,-1-1 0 0,-3 0 2 15,3-2-3-15,-3 0 2 16,0 1-1-16,0 1 0 0,0-2 0 16,-3 0 12-16,-4 0-11 0,0 3 3 15,-1-1-1-15,1-2-4 0,2 0 2 16,-2 0 3-16,0 0-6 0,1 0 4 15,0-1 0-15,2-1-1 16,0 0 0-16,0-3 0 0,-1 0-2 16,-3-2 2-16,1-1 3 0,-1-1-4 15,-1-1 0-15,-1 0 4 0,1 0-4 16,-4-4 0-16,3 4 4 0,0 0-5 15,2-1 2-15,2 4 0 16,1 0-1-16,1 1-1 0,2 1 2 16,-1 1-2-16,2 1 2 0,0 1 2 15,1 0 2-15,-2 0 4 0,2 1-2 16,-1-1-4-16,-1 2 4 0,1-2 3 15,0 1-3-15,1 1-2 16,0 0-2-16,0 0-6 0,2 0-5 16,1 5 1-16,4 2 4 0,2 2 5 15,3 2-3-15,1-2 1 0,1 0 0 16,1 1 1-16,0-1-1 0,1-3 0 15,-2 2 0-15,2-2 0 16,-3-2 0-16,0 4 2 0,-1-2-4 16,-1-1 4-16,-2 2-2 0,1-2 0 15,-3 0-1-15,1 1 2 0,-2-3-1 16,1 0 0-16,0-1 1 0,0 0-1 15,-2 0-2-15,0-1 2 0,-2 1 0 16,-2-2 0-16,-1 0 2 16,0 0-2-16,0 0 8 0,-3 1-1 15,-2-1-6-15,-1 0 3 0,-1 2-2 16,1-2-2-16,-1 2 0 0,1 0 3 15,-1 1-4-15,-2 1 2 0,0 1 1 16,1 3-3-16,-1 1 1 16,-2 3-1-16,-1 3 0 0,0 3 2 15,-2 0 0-15,1-2-2 0,2 0 2 16,1-1 0-16,1-1-1 0,2-1-4 15,1-3 5-15,0-3-2 0,2 0-17 16,-2 0-4-16,3-3-32 16,-2 2-6-16,0 0-17 0,3-1-75 15,-3 2-55-15,3-2-139 0</inkml:trace>
  <inkml:trace contextRef="#ctx0" brushRef="#br0" timeOffset="97769.592">19762 5766 507 0,'0'-3'0'0,"0"3"159"0,0-2-56 16,0 1-30-16,0-2-17 0,0-1-3 15,0 4-11-15,0-5 0 16,0 2-5-16,0-1-4 0,2 1 0 16,2 0-12-16,1-2-3 0,1 2 2 15,-1-3-5-15,-1 2 0 0,-1 1-5 16,1 2 4-16,-2-1-3 0,-1 2 1 15,1 0 0-15,-1 0 0 16,-1 0-1-16,1 0 0 0,2 0-4 16,-2 3-3-16,2 0 2 0,-1 1-1 15,1 3-2-15,0 1 3 0,2 1-3 16,-4-1 1-16,3 4 1 0,-4-3-1 15,3 3-1-15,-3 1 3 16,0 2-4-16,0 4 0 0,0 1 2 16,0 3 0-16,0 1-5 0,0-3 2 15,0 0 5-15,1-3-5 0,3-3 5 16,1-3 4-16,-2-6-2 0,3 0 7 15,-2-2 1-15,1-3 1 16,-1-1 2-16,2 0-3 0,-1-1-1 16,3-6-2-16,0-1-4 0,1-5-5 15,1 1 4-15,2-2-5 0,-1-1-6 16,4-2 5-16,3 0-1 0,3-1-2 15,6-3 2-15,2-1 1 0,2-1-2 16,3-1 0-16,2-1 0 16,2 1 0-16,3 0 1 0,1 0 1 15,1 3-4-15,2-3 4 0,-3 1 0 16,0-1-3-16,-2-5 1 0,1 4 1 15,-5 3-2-15,-3-1-2 0,-2 5 3 16,-5-1 0-16,-2 2 1 16,-3 1-4-16,-2 0-4 0,-2 2 1 15,-2 1-4-15,0 0 0 0,-4 1 1 16,0 3 3-16,-4 2-2 0,-1 2 8 15,-1 2 0-15,-3-1-1 0,-1 0 1 16,-1 4 2-16,0-5-2 16,-4 5 0-16,-3 0 0 0,-4 5-7 15,-3 0 7-15,-3 9 0 0,-2-1-14 16,0 0-27-16,-2 7-17 0,1-1-60 15,-2 1-25-15,2 0-102 0,1-5-442 16</inkml:trace>
  <inkml:trace contextRef="#ctx0" brushRef="#br0" timeOffset="102424.858">15718 6081 437 0,'-1'-5'0'16,"-2"1"68"-16,2 2-34 15,-2-2-1-15,-1 0 16 0,4 1-7 16,0 0-19-16,0 0-7 0,0 0-6 15,0-1-6-15,2 1 2 0,2 1-8 16,-3-1 4-16,-1 3 0 0,0-2-1 16,0 2 0-16,0 0-2 0,0 0 1 15,0 0 0-15,0 0 3 16,0 0-2-16,0 0 46 0,1 0-18 15,2 0-5-15,-3 0-11 0,4 0 6 16,-1 0 14-16,4 0 0 0,1-1-5 16,0-3 15-16,3-1-1 0,1 0-6 15,0 0-2-15,2-2-6 16,-1 2-5-16,1 0-6 0,1-1-6 15,0 4-3-15,1-1-6 0,1 0 5 16,2 0-6-16,2 1 1 0,2 0-1 16,3 1 1-16,1-1-2 0,2-2 0 15,2-1 6-15,1-1 0 16,-1-1 4-16,0 0 0 0,-2 2 2 15,-2-1 0-15,-3 2-1 0,-3-1-2 16,1 3-3-16,1 0-2 0,-1 0-3 16,2 2 0-16,0 0 2 0,3 0-5 15,0 0 4-15,2 0-1 0,2 0-1 16,1 0 0-16,0 0 2 15,-3 0-3-15,2 0 2 0,-2 0 1 16,-2 0-5-16,0 2 6 0,-3 1-3 16,-2 1-1-16,1-1 2 0,-3 1 1 15,1 0-3-15,3-1 1 0,-1 0 1 16,1 4-1-16,1-4 0 15,1 2 0-15,0-2 1 0,-2 0-1 16,-1 1 0-16,-1-2 0 0,-2 0 0 16,-2 3 0-16,0 0 0 0,0-1 0 15,-1-1 0-15,-1 0 1 0,-2 1 0 16,-1 0-2-16,-2-3 0 15,3 2 2-15,-2-3 0 0,2 2-2 16,0 1 2-16,0-1-1 0,2 0 0 16,1-1 0-16,3-1 2 0,3 0-3 15,2 0 2-15,1-1 2 0,-1-1-6 16,-1-3 4-16,-2 3 3 15,-1-1-8-15,2-1 4 0,-3 3 0 16,0-1 2-16,1 1-2 0,-2 1-1 16,3 0 1-16,1 0 0 0,0-1 2 15,2 1-3-15,1-3 2 0,2-1 0 16,2 0-2-16,1-1 2 15,0 1-2-15,0 3-2 0,-5-2 6 16,1 3-4-16,-1 0-2 0,0 0 6 16,1 0-2-16,-2 0-1 0,2 0 0 15,-2 0 1-15,0 0-2 0,-2 0 0 16,0-2 3-16,-3-1-3 15,-2 0 1-15,-3 1 0 0,-1-1 0 16,-2 2 0-16,-1 0 0 0,1 1 0 16,0 0 0-16,-1 0 5 0,2-1-6 15,1 1-2-15,-2 0 3 0,1 0 0 16,-2-1 1-16,1 1-2 0,-1-1-1 15,4 0 4-15,-1 1 1 16,0-2-5-16,1 1 4 0,-4 1-4 16,1-3 1-16,-1 2 2 0,-1-1 1 15,-1 0-2-15,2 0 0 0,-2 0 1 16,3 0-1-16,1-1-1 0,0 0 1 15,0 0 0-15,0-1 0 16,1 0 1-16,1 0-4 0,-1-1 6 16,1 1-2-16,-1 1-2 0,-1-4 2 15,1 1-2-15,0-2-2 0,-1-1 6 16,-3 2-2-16,1-1-2 0,-2-1 2 15,0 2 0-15,0 0-3 16,2 1 4-16,-1 0-1 0,0 0-2 16,1 0 2-16,-1-1 0 0,-2 0-2 15,2-2 2-15,-2 1-2 0,-3-1 0 16,3 0 2-16,-3-2 2 0,-1 2-4 15,1-2 2-15,-1 2 2 0,0-2-4 16,-1 0 2-16,0-1 0 16,-1 0-1-16,1 0 0 0,-2-2 1 15,0 2-1-15,-1-1 0 0,0 2 2 16,-1 1-2-16,-1 1-1 0,-2 1 2 15,1-1 1-15,-2 1 9 0,-1 1-5 16,1 2-6-16,-2-2 0 16,2 3 4-16,-3 3-4 0,-3-2-1 15,-5 3 1-15,-4 0 0 0,-3 0-4 16,-4 5 4-16,0 0 0 0,-3-1 0 15,1 1 4-15,-4 0-7 0,3 0 6 16,-4 2-2-16,1 1-1 16,0-2 0-16,-1 1 0 0,1-1-2 15,1-3 4-15,-1 4-2 0,0-2 0 16,0-5 0-16,0 2 1 0,-1-1-2 15,0-1 2-15,1 0 0 0,-2-2-2 16,2-3 2-16,-1-1 0 0,0 0-1 16,4 2 0-16,2-1 1 15,0 1-1-15,0-1-1 0,4 3 1 16,-2-3 0-16,3 0 0 0,2 2-1 15,0 0 1-15,0-3 0 0,2 0 1 16,-2-1-1-16,1-2 0 0,-1 1 1 16,0-1-3-16,-1-3 4 15,-1 0 4-15,0 2-8 0,2-2 3 16,0 1-1-16,5 2 0 0,0-1-1 15,2 4 1-15,1 1 0 0,0 0-2 16,2 3 3-16,-1 1-2 0,1 0 2 16,0 1-2-16,-3-1-1 15,2-2 4-15,0-1-2 0,-1 2 0 16,1-4-1-16,-2 5 1 0,0 0 0 15,-1-1 1-15,0 2-1 0,-1 0 0 16,-1 2-2-16,-1 4 1 0,-1 0-1 16,-2-2 4-16,-1 0-2 15,-1 2 0-15,1 0 0 0,-1-1 2 16,1 2-2-16,0-1-3 0,2 0 3 15,-1-3 0-15,0 0 0 0,1-1 1 16,0 1-1-16,0-2 0 0,1 1 0 16,-2-2 0-16,1 0 0 15,-3 0 0-15,3 2 0 0,0-2 0 16,1 0 0-16,-2-2 0 0,2 0 0 15,-3 0 5-15,2-1-6 0,-2-2 1 16,1 2-1-16,-2-1-2 0,1-1 6 16,-1 3-3-16,2-3 0 15,-3 2 0-15,3 1 1 0,-2 0-2 16,1-1 2-16,2-2 0 0,0 0-2 15,1 1 1-15,-1 1 1 0,0-1-2 16,1 1 1-16,-2 1 1 0,-1 2-2 16,2-1 2-16,-1 0-1 15,1 1 0-15,0 0 0 0,-2 0 0 16,3 0-3-16,-2 0 4 0,0 3 2 15,0 1-6-15,-2-3 2 0,3 2 2 16,-1-3-2-16,3 2 2 0,0-1-1 16,0 0 0-16,1 2 0 15,-3-2 2-15,2 3-4 0,-2-1 4 16,0-1-4-16,-1-2 1 0,-2 1 2 15,1 2 1-15,0 0-2 0,0 0-2 16,-1-1 3-16,2 1-2 0,0-3 1 16,-1 4-1-16,2 0-3 15,3 0 8-15,1-2-1 0,1 1-6 16,2-1 3-16,0 0-1 0,2 1 0 15,0-1 2-15,-2 0-2 0,2 1 1 16,0-1 0-16,1 1 2 0,0 4-3 16,-3-1 0-16,2 3 0 0,-3-1-4 15,0 3 7-15,1 4-3 0,0-3-2 16,2 2 4-16,2-2-1 15,0-2 0-15,4 0-1 0,-2 2 1 16,2 0 0-16,-2 0-3 0,1 5 2 16,0 2-2-16,-1-2 6 0,2 2-3 15,1-2 0-15,1-2-1 16,3-1 1-16,3-1 0 0,4 1-4 15,4-1 4-15,5 1 0 0,2 0 0 16,0-2-1-16,6-3 2 0,0-3 1 16,2-1-2-16,-1-3 0 0,2-1 0 15,-1 0 1-15,1-1-1 16,4 0 0-16,1 0 5 0,4 0-9 15,-1-2 5-15,0 2-1 0,2 0 0 16,-1 5-10-16,0 1-8 0,-1-2-7 16,0 5 9-16,-2-1-15 0,1 1-30 15,2 3-23-15,-3 3-65 0,0-3-137 16,-1-1-55-16</inkml:trace>
  <inkml:trace contextRef="#ctx0" brushRef="#br0" timeOffset="104224.961">19650 5610 306 0,'1'-7'0'15,"-1"4"124"-15,0-2-52 0,-2 1-30 16,-2 4-15-16,2-3 8 0,-2 3-8 15,2-2-7-15,0 2 8 0,2 0 15 16,0 0 8-16,0 0-5 0,0-2-4 16,0 0-15-16,0-1-10 15,0 1-9-15,0 1-2 0,0 1-4 16,0-1 7-16,0 1-3 0,-1-1 0 15,-3-3 4-15,1 1 0 0,-4-2 11 16,-1-1 6-16,-1 1-1 0,-2-1 0 16,0 1 0-16,-1-2-4 15,1-1-4-15,-1 3 0 0,3 1 5 16,1-1-8-16,1 2-3 0,-2 0-1 15,2 0-9-15,-3 0 1 0,1 3 0 16,-1 0-6-16,-3 0 6 16,-4 2-6-16,1 3 3 0,-1 2 0 15,-2 1 0-15,4 4-1 0,-2-5 4 16,0 1 0-16,4 0-3 0,-2 0-1 15,3 2 1-15,2 0 0 0,-1 1 0 16,0 3 5-16,0 5-5 0,2 1-1 16,-1 3 2-16,1 1-2 15,1-6 2-15,1 3 0 0,3-5-1 16,2 0-1-16,0-1 1 0,2 0 0 15,0-2 0-15,0 3 3 0,4 0-5 16,0 0 4-16,3 1 2 0,0 1-6 16,1 0 4-16,2 1-1 0,2-2-2 15,2-2 2-15,2-1 3 16,2-2-3-16,0-3 3 0,-1-1-1 15,4-1-1-15,0-1 6 0,-2-2 0 16,1-1-7-16,1 0 3 0,0 1-3 16,1-2-2-16,-1-1 2 0,-3-1 3 15,2 0-5-15,-2-5 2 16,-2 0 4-16,2-5-6 0,-5 0 2 15,-2-2 5-15,2 0-8 0,-2 1 4 16,-1-1 2-16,0 0-4 0,0-1 0 16,-2-1 0-16,1-1 1 0,-1 0-1 15,1-1 3-15,-2 0-3 16,1-3 0-16,-1 3 3 0,-2-1-3 15,0 0 0-15,-3 2 3 0,0-1-4 16,-2 1 2-16,0-5 0 0,0 6-1 16,-4-4 0-16,0 3 5 0,-1 0-6 15,1 0 2-15,0 0 0 0,-3 3-1 16,1-1 0-16,-1 3 0 15,0 2 0-15,2 2-2 0,-2 2 1 16,-1 2-6-16,-1 2-11 0,-3 0-20 16,0 0-24-16,0 3-5 0,-3 6-36 15,2 5-85-15,-2-5-54 0,0-5-275 16</inkml:trace>
  <inkml:trace contextRef="#ctx0" brushRef="#br0" timeOffset="109251.248">7341 10229 443 0,'0'-3'0'0,"0"1"193"15,0 0-130-15,0 2 11 16,0 0-20-16,0 0-9 0,0 0-11 16,0 0-12-16,0 0-6 0,0 0 3 15,0 0 5-15,2 0-5 0,1-1-4 16,1-1-5-16,0 1 2 0,1 0-9 15,0 1 2-15,1 0-3 0,2 0-1 16,1 0 6-16,1 2-1 16,4 1-2-16,3-3 10 0,4 0 1 15,0 0-2-15,5 0 1 0,-1 0 0 16,5-1-9-16,-2-4 8 0,1-1-3 15,0 1 0-15,-1 0 1 16,-2-2-4-16,0 1 0 0,0 2-1 16,-2-1-1-16,0 1-4 0,0-1 3 15,-1 1 0-15,1 3-1 0,-1-2 5 16,0 2-3-16,-1 1 0 0,2-1 2 15,-3-2-5-15,1 1 1 16,-2 0 3-16,-2-3-3 0,-2 2-6 16,0-1 6-16,1 0 3 0,2 3-9 15,2-1 6-15,2 1 2 0,2 1-6 16,0 0 2-16,1 0 3 0,2 0-4 15,1 0-1-15,2 0 6 0,2-2-6 16,2-1 2-16,0-1 3 16,0-1-1-16,-1 2 0 0,-2-1 0 15,1 1-2-15,-1-1 1 0,0 1-2 16,-1 1 0-16,-1 0 0 0,1-1 2 15,3 2-3-15,0 0 2 0,1 0 1 16,4 0-2-16,2 0 0 16,0-2-1-16,1 3 0 0,2-2 2 15,-1-2 2-15,0 3-5 0,-3-1 2 16,0 2 0-16,1 0 4 0,-1 0 1 15,2 1-6-15,0-1 2 0,-2 0 6 16,0 0-4-16,1 0-3 16,-3 0 0-16,3 0 2 0,2 0-2 15,0 0 6-15,3-2-5 0,0 0-2 16,0 0 2-16,-1 2 2 0,2-1-4 15,-4-1 2-15,2 2 5 0,-1 0-7 16,-3-2 2-16,-1 0 1 0,0 2-1 16,-2-2 2-16,2 1-3 15,-4 1 0-15,1-2 0 0,1 0 3 16,-1 1-3-16,1-1 0 0,1 1 3 15,-1-1-4-15,0 0 1 0,-3 0 0 16,-1 0 2-16,-1 0-1 16,-4 1 1-16,0-2-3 0,-3 0 2 15,-2-1 2-15,-6 3-3 0,-2-2 0 16,-4 0 7-16,-2 3-10 0,-1 0 6 15,-1 0 1-15,-1-2-6 0,-2 0 3 16,-1-1 1-16,-1 3-4 16,-1-1 3-16,-2 1 1 0,1 0-4 15,-1 0 4-15,0 0 1 0,0 0-6 16,-1 0-18-16,1 0-7 0,-4 0-23 15,-5 3-3-15,-6 4 7 0,-8 5-51 16,-4 3-16-16,-3-1-74 0,-1-4-101 16</inkml:trace>
  <inkml:trace contextRef="#ctx0" brushRef="#br0" timeOffset="110829.339">10413 9156 638 0,'0'-11'0'0,"-1"3"194"0,1 2-144 15,0 3-12-15,0 0-14 0,0 3-2 16,0 0-7-16,0 0-16 0,-1 6-4 15,-2 7 1-15,-1 4-3 0,0 7 12 16,3 2-3-16,-1 0-4 16,3 2 4-16,0-3 3 0,4-5-4 15,1-4 3-15,1-3-1 0,0-4 1 16,0-4 7-16,1-2 7 0,1-3 24 15,2 0 2-15,4-6-7 0,4-5-14 16,2 0-11-16,2-4-6 16,0-3-3-16,3-1 0 0,3-3 1 15,2 1-6-15,2-2 4 0,4 1-1 16,-3 0-1-16,0 1 0 0,1 2 0 15,-3 1 0-15,-3 2-12 0,-4 2-4 16,-5 5-23-16,-4 3-19 16,-4 3-23-16,-6-1-59 0,-1 1-36 15,-5-2-56-15</inkml:trace>
  <inkml:trace contextRef="#ctx0" brushRef="#br0" timeOffset="111256.363">10440 8603 641 0,'12'-9'0'0,"-1"6"165"16,-1 2-135-16,-2 1-21 0,-1 10-7 16,-1 2-3-16,0 3-2 15,0 3 3-15,-1 1 0 0,3-2 0 16,-3 0 2-16,2-1-1 0,0-2-1 15,1-2 0-15,1-3 7 0,-4-2-1 16,1-5 0-16,1 0 10 0,-1-2 0 16,0 0 2-16,2 0-6 15,0-4-2-15,2-3-1 0,1-4-3 16,2-3 2-16,3 0-3 0,1-1 3 15,4-4 0-15,1-1 1 0,1-4-6 16,2 0 3-16,0 0-4 0,1 0-2 16,-2 4 0-16,-3 2 4 0,-3 4-4 15,-3 3 0-15,-3 6-1 16,-4-1-24-16,-3 5-14 0,-3 1-64 15,-2 0-103-15,-5 1-30 0</inkml:trace>
  <inkml:trace contextRef="#ctx0" brushRef="#br0" timeOffset="111639.385">10371 8127 681 0,'0'-3'0'0,"2"3"89"15,1 2-107-15,1 5 12 16,1 4 2-16,1 1-1 0,1 2 1 15,1-2 7-15,3 1 0 0,0-4 10 16,0-2 4-16,0-4 3 0,-2-2 0 16,1 0 3-16,1-1 7 0,3 0-1 15,4-5-5-15,5-2-16 16,4-3-3-16,6-7-2 0,4-3 4 15,4-4-6-15,2-2 1 0,0-3 6 16,0 0-1-16,-1 0-2 0,-2 0 2 16,-1 3-3-16,-3 1-4 0,0 6 0 15,-3 4 4-15,-6 5-5 16,-5 8-42-16,-2 2-52 0,-9 3-86 15,-5 5-60-15</inkml:trace>
  <inkml:trace contextRef="#ctx0" brushRef="#br0" timeOffset="113918.515">17275 9886 282 0,'0'-10'0'0,"0"0"56"16,3 5-31-16,-3 2-4 0,0 1 1 15,0-1-7-15,0 2 11 16,0 0-5-16,0-1 3 0,0 2-6 15,0 0-5-15,0 0 9 0,0 0 12 16,0 0-10-16,0 0-12 0,0 0-4 16,0 0-7-16,0 0-2 0,0-2-5 15,0 2 7-15,0 0-2 16,0 0 2-16,0 0 16 0,0 0 1 15,0 2-5-15,0-2 0 0,0 1-10 16,0-1 0-16,0 0-3 0,0 1 0 16,0 2 0-16,0 0 26 0,0 1-16 15,0 1 12-15,0-3 3 0,1 0 4 16,1 1 4-16,0-2 2 15,-1 1-2-15,0 0-4 0,-1-2-15 16,0 0-7-16,0 0 2 0,0 0-6 16,0 0-2-16,0 3 2 0,0-3 1 15,0 0-6-15,0 0 4 0,0 0 4 16,0 0-6-16,0 0 0 15,0 0 5-15,0 0-6 0,0 0 2 16,0 0 0-16,0 0-2 0,0 0 2 16,0 0 4-16,0 0-4 0,0 0 10 15,0 0 6-15,0 0 0 0,1 0 4 16,-1 0-9-16,0 0-3 15,0 0 0-15,0 0-6 0,0 0-3 16,0 0 0-16,0 0 8 0,0 0-8 16,0-3 0-16,0 3 11 0,0 0-11 15,0 0 0-15,0-2 3 0,0 1-9 16,0 0-1-16,0 1-19 0,0 0-58 15,2 2-65-15,-2 0-83 16,0-2-118-16</inkml:trace>
  <inkml:trace contextRef="#ctx0" brushRef="#br0" timeOffset="116362.655">16802 7865 397 0,'0'0'0'0,"0"-5"165"16,1 1-100-16,-1-2-16 0,0-1-5 15,0 0 14-15,-1 0-16 0,-2-1-10 16,-2 1-4-16,3 0-2 0,1-2-4 16,-2 0 2-16,2-1-6 15,1-1-3-15,-1 0 6 0,1 0-1 16,0-3-4-16,0-3 0 0,2 1 0 15,-1 0-4-15,2-2 10 0,-1 1-10 16,0 0 5-16,-2-1-2 16,0 0 0-16,0 4-4 0,0-2-3 15,-2 1-3-15,-1-2 1 0,-1 1 3 16,-2-4-4-16,1 2-3 0,-1 0 6 15,-1-1-3-15,-1 0-6 0,-1-1 2 16,-2 0 5-16,-1 3-8 16,0-1 4-16,1 3 3 0,-1 2-4 15,-1 0 3-15,-2 3-2 0,5 2-2 16,-1 1 0-16,3 2 6 0,1 0-7 15,0 1 2-15,2 1 7 0,0-2-3 16,-1 1 4-16,2-2 0 0,-2 1-3 16,-1 1 0-16,0-1-3 0,-2 2-4 15,-2 1 2-15,2-1 1 16,-2 2-2-16,1 1 0 0,0 0 1 15,2 0-1-15,-1 2-1 0,2-1 2 16,0 1-2-16,0 2 2 0,-1-2 0 16,0 2-1-16,-1 0-1 0,-1 0 1 15,0 2 1-15,-1 0-1 16,1-1 0-16,-3 0 0 0,2 1 1 15,0-1 0-15,0 1-2 0,-1 1 2 16,3-1 0-16,-1 0-2 0,-2-1 1 16,3 1 1-16,-3-1-2 15,2 2 2-15,-1-2 1 0,1 1-3 16,-2 1 1-16,2 1 1 0,1 1-2 15,0-1 2-15,0 1-2 0,1 1-3 16,-1 0 7-16,2 0-3 0,0-1 0 16,-1 1-2-16,2 1 1 0,-2-2-1 15,1 0 4-15,2 2 1 16,-2-2-5-16,-3 0 2 0,0 3 0 15,-1-3 0-15,-1 2 0 0,0 3 2 16,0-2-2-16,-1 3-1 0,0 0 2 16,1 0-2-16,0 0 1 0,2 0 0 15,3 0 0-15,2-1 0 16,-1-1-1-16,2 1 0 0,1-2 1 15,0 3 0-15,0-3 0 0,1 2 0 16,0 0 1-16,-1-3 0 0,3 3 0 16,0-1 3-16,0 0-4 0,0 1 0 15,0 2 9-15,1-1-5 16,3 3 0-16,-1-1-2 0,-3 2-2 15,2-1 0-15,-2 0 3 0,1 0-3 16,1 1 0-16,-1-2 1 0,0 3-1 16,-1-3 0-16,1 0 3 0,-1 1-5 15,0-1 4-15,3 3 4 16,-2 1-4-16,2 1 6 0,1 1-5 15,0-2-2-15,1 2 4 0,-1 0-3 16,0-1-4-16,-2 2 4 0,0-2 0 16,-1-1-2-16,0-1 0 0,-1 3 2 15,1-2-2-15,-1 0 0 16,0-1 3-16,0 1-4 0,0 1 2 15,2 3 0-15,1-1-4 0,-1 2 4 16,2-2 0-16,-3 2-1 0,2 2 0 16,0-2 0-16,1 0 1 0,1-1-1 15,-3 0 1-15,3-1-1 16,-3 0 0-16,2 0 1 0,-1-2-1 15,-1 0 0-15,2 2 0 0,1-3 0 16,0 1 0-16,1 2 1 0,0-2-2 16,1-2 2-16,-2 4 0 0,2-2-2 15,-1 2 2-15,-1-2 0 0,1 2-1 16,-2 0 0-16,-1-2 2 15,1 0-2-15,1 1 0 0,-3-3 1 16,3 1-1-16,-1-3 0 0,-1 0 3 16,2 0-4-16,-1-1 2 0,0 1-1 15,0-2 0-15,-2 1 0 0,1 0 2 16,0-1-2-16,0 1-1 15,1-2 3-15,0 2-4 0,0-3 4 16,0 1-1-16,1-1-1 0,-1 1 0 16,0 0 1-16,1-1-2 0,-2 0 2 15,2 0-1-15,0 0-2 0,-2-3 4 16,1 2 1-16,0-2-4 15,-1-2-2-15,-1 1 3 0,1-2 0 16,1-1 2-16,-1 1-2 0,1 0-2 16,1-2 4-16,-1 0 2 0,2 0-4 15,-3-1-2-15,4 2 3 0,1 1-2 16,0 1 2-16,3-2 3 0,0 1-4 15,1-1 0-15,-1-1 3 16,-1-4-3-16,-3 2 0 0,0-4 4 16,-1 1-5-16,-1-1 2 0,0 0 2 15,1-1-3-15,1-1 0 0,1-2 4 16,0-2-5-16,2 1 2 0,0-4 3 15,-1 1-4-15,3-1 0 16,-1-1 5-16,1 0-7 0,1-7 4 16,3 3-1-16,-2-2-1 0,1-1 0 15,-1-1 4-15,-1 1-5 0,0-2 1 16,-2 1 1-16,-1-1-2 0,0-3 2 15,-2-1 0-15,-1 1-2 16,1-3 2-16,-3-1-1 0,0 2 0 16,2-2 0-16,-1 2 2 0,1-1-3 15,2 1 2-15,-2-1 0 0,3 1-1 16,-1-3-1-16,2 2 1 0,-1-2 0 15,0-2-1-15,-1 0 2 16,1-3-2-16,-2-1 2 0,0 0 1 16,-2-2-3-16,1 0 2 0,-2-2-2 15,1-1-1-15,-2 2 4 0,-2-5 2 16,-2 1-8-16,1-1 5 0,-1 0 1 15,0-2-4-15,1 4 4 16,-1 3-1-16,2-5-1 0,2 7-1 16,-2-2 1-16,1 0 0 0,1 4 0 15,-1-1 0-15,-1 1 0 0,-2-2 0 16,-1 0 1-16,-4-1-2 0,-2-2 2 15,0 0 1-15,0 1-3 16,0 2 2-16,0 0 1 0,0-1-2 16,-2 0 0-16,-2 1 1 0,0 0-2 15,-1 0 2-15,0 1 0 0,2 5-1 16,0 2 0-16,-1 2 1 0,2 4-1 15,-1-2-12-15,2 1-4 0,-2 2-23 16,-1 3-11-16,-3 7-25 16,-3 6-55-16,-7 0-72 0,-4-5-233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34:43.1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10938 10326 535 0,'-2'-5'0'0,"-1"3"113"16,-2-2-83-16,0 0 1 0,-4 2-17 15,-2-1-4-15,0-3-1 16,-1 0-3-16,-2 1 7 0,1-3 13 16,-1 0 5-16,-3-2-16 0,2-2 4 15,0 0 5-15,-3 1 6 0,3-1-4 16,0-1-12-16,-1 0 0 0,1-3-1 15,-3 1 5-15,0-4 7 16,0 2-5-16,-3 0 2 0,-1 0-3 16,-2 2-5-16,-2 1-1 0,0-2-1 15,0 3-3-15,0 1-4 0,-3 0 2 16,1-1-2-16,1 0-3 0,-1-1 1 15,0 0-1-15,-2-2 4 16,1 1 0-16,-1 4 1 0,1-2 0 16,-1 3 2-16,0-2-3 0,1 1-2 15,-2 1 1-15,1-1 1 0,0 4-1 16,0 2-2-16,1-5-1 0,0 3-2 15,-2 0 0-15,1 0 3 0,3 4-3 16,-1-1 0-16,3 1 5 16,0 1-9-16,1 2 8 0,-1 0-5 15,3 0 2-15,-1 0 0 0,0 0 1 16,2 2-3-16,-2 4 2 0,2-2 5 15,-2 1-8-15,1 0 3 0,-1 1 0 16,0 4-2-16,-2-1 2 16,-1 2 3-16,1 3-4 0,-3-1 0 15,1 3 2-15,0 2-2 0,-1 1 0 16,-1 0 0-16,1 0 0 0,2 1 1 15,0-3-1-15,2 3 0 0,0 0 1 16,-1-1 0-16,-1 2-2 16,1 3 1-16,-2-2 0 0,-1 2 0 15,0 2-2-15,-2 0 5 0,3 2-6 16,-2 1 5-16,-1 2-1 0,2 2-2 15,0-1 2-15,0-2-2 0,1 2-1 16,2-2 4-16,-2 1 1 16,4-1-4-16,-2-1 0 0,1 2 3 15,0-1-4-15,2 3 4 0,-1-2-4 16,2 4 1-16,1 1 2 0,1 0-2 15,2 3-1-15,-1 0 2 0,2 1 0 16,1-1 0-16,0 0 0 16,1 0 0-16,3-1 0 0,0 1 0 15,1-3 1-15,3-1-2 0,1 1 1 16,0-1 0-16,0 0 0 0,0 2-1 15,-1-4 1-15,4 1 0 0,1 0 0 16,2-3 2-16,0 1-4 16,1-1 4-16,3-1 2 0,0 1-1 15,2-2 1-15,-1 0-1 0,2 1-1 16,-1-1 1-16,1 1 0 0,1-1-4 15,0 1 2-15,1-1 4 0,2 1-6 16,0-1 2-16,-2-4 2 0,4 4-3 16,0-1 0-16,-1-2 0 15,2 2 1-15,2-3-1 0,-2-1 3 16,4 1-3-16,0 1 0 0,-2 0 3 15,0 0-3-15,0-1 0 0,2-1 1 16,0 1-1-16,3-4 0 0,-2 3 2 16,2-2-2-16,0 1 0 15,0 0 2-15,1-1-3 0,2 0 0 16,0 0 1-16,2-3 1 0,0 3 2 15,2-3-3-15,2-2 0 0,1 3 0 16,1-4 3-16,2 1-3 0,0-3-1 16,1 0 3-16,3-2-4 15,-1 0 4-15,3 0-1 0,2 0-1 16,0-1 0-16,0-3 2 0,2-3-2 15,2-1 0-15,0-1 4 0,3-3-4 16,0 0 0-16,0 0 7 0,0 0-9 16,0-3 4-16,-1-1 1 0,1-2-4 15,1-1 2-15,-2 1 5 16,0-2-8-16,-1-1 3 0,0-1 0 15,0 0 0-15,-2-2 0 0,0-1 1 16,0-1-3-16,-4-3 2 0,2 0 3 16,1-3 2-16,0-1 5 0,1-1-4 15,0-2-3-15,0-3 2 16,-2-2-4-16,0 0-2 0,-2-5 0 15,1 1 2-15,-2-2-1 0,-1-3 2 16,-1 0 2-16,-1-3 5 0,-1 0 5 16,0 1-2-16,0-2-2 0,-2 0 0 15,1-4-3-15,-2 2-5 16,-1-5 2-16,-1 3-2 0,0-1-6 15,-1-2 6-15,-2-3-1 0,-3-1-3 16,-2-3 2-16,-1-1 2 0,-1 2-3 16,-4-1 0-16,1 1 4 0,-5 1-4 15,-3 3 0-15,0-2 14 16,-6 1-6-16,-3-1 5 0,-1 2-5 15,-4 0-2-15,-3 1 5 0,-4 0-7 16,0 3-4-16,-3 0 0 0,-2-1 6 16,-2 4-7-16,-3-5 2 0,0 3 2 15,-2-2-4-15,-1 0 2 16,-1-2 3-16,-2 2-6 0,-1 2 3 15,-3 1 0-15,-4 6-2 0,-5 2 2 16,0 6-3-16,-6 2-4 0,0 6 8 16,-1 5-4-16,-1 2-11 0,2 3-7 15,1 6-17-15,2 0-32 16,3 1-10-16,3 5-36 0,0 1-94 15,-1-1-114-15</inkml:trace>
  <inkml:trace contextRef="#ctx0" brushRef="#br0" timeOffset="3444.197">16758 10063 614 0,'-7'-16'0'0,"2"4"220"15,0 2-135-15,1 0-26 0,1 1-14 16,-3-3-16-16,1 3-8 15,-2-6 5-15,0 1 10 0,-2-6-22 16,-1-1-3-16,-2-2 14 0,-1-2-7 16,-3-2 2-16,-3 1 0 0,-6-2-1 15,-1-1-3-15,-4 3-1 0,0 4 1 16,0 2-2-16,-1-1-2 15,-3 4-6-15,3 1-4 0,-4-3 4 16,-1 3-5-16,0-3-1 0,1 2 0 16,-3 2 9-16,0-2-6 0,-3 4 1 15,-5 1-1-15,-3 3-4 0,-3 0 2 16,1 1 6-16,0 3-5 15,0 3 3-15,3-3-3 0,3 5-4 16,3 0 4-16,0 0-1 0,5 7 0 16,0 3-1-16,-1-2 0 0,3 1-3 15,-2 3 5-15,1-2 0 0,0 1-4 16,4 2 2-16,1-2 0 0,0-2-2 15,0 3 3-15,-1 0 4 16,-3 5-3-16,2 0 1 0,1 3 5 16,1 1-2-16,2 2-4 0,0 2 1 15,2 4-4-15,-1 1 2 0,-1-2-2 16,2 1 1-16,-2 4 0 0,-2 0 4 15,2 2-4-15,-2 0-1 16,-1-3 1-16,0 3 0 0,-3 2 0 16,0-1 2-16,2 3-4 0,-1-1 1 15,1-1 1-15,3-2 2 0,-1 2-2 16,-3 0 4-16,2 1 0 0,-4 4 8 15,3-6-5-15,4-2-2 16,6-3-1-16,1-1 3 0,5-1-11 16,3-1 6-16,3-4-2 0,0 2 0 15,1-1 0-15,0 2 2 0,-1 2-2 16,2 0 0-16,-1 1-1 0,0 0 0 15,0 4 2-15,1-2 1 16,2-3-3-16,0 3 2 0,2-3-1 16,1-1 0-16,3 1 0 0,1-2 1 15,0 2-3-15,1 1 4 0,-1-1-3 16,0 3 0-16,3-1 2 0,0 2 1 15,1 5-3-15,0-1 1 16,0 0 0-16,1 1 0 0,0-1 0 16,3 0 1-16,0-1-2 0,3 0 2 15,-2 0 3-15,4-1-6 0,0-1 4 16,1 2-3-16,0 1-1 0,0 0 4 15,3-3-2-15,-2-1 0 16,4-1 0-16,0 0 1 0,0-1-1 16,1 1 0-16,0 0 0 0,0-1 0 15,2 2 0-15,0 0 1 0,2 1-2 16,0-2 2-16,1 2-1 0,2-6 0 15,3 2 0-15,-3-5 1 0,2-3-1 16,-2 0 0-16,0-1 5 16,0 0-8-16,-1 1 6 0,0-2-2 15,2 1-1-15,0-1 0 0,3 1 5 16,0 0-7-16,5-3 4 0,1 0 2 15,4-2-5-15,-1-3 2 0,1-2 0 16,2 1-1-16,0-2 0 16,0 0 2-16,-1 0-3 0,1-2 2 15,-2 0 0-15,2-1-2 0,-1-1 2 16,-1 1 2-16,1-4-6 0,0-2 6 15,-2-1-2-15,1 0-2 16,-3 1 2-16,0-1 3 0,0 0-4 16,0-4 0-16,-1 0 14 0,-1-1-11 15,1-3 6-15,-1-1-4 0,0 0-3 16,1-2 3-16,-3 0-3 0,1-1-2 15,-2-1 0-15,1-1 7 0,0-3-8 16,-2 0 2-16,-1-2 3 0,-3 2-5 16,-1-2 2-16,-2-3 1 15,-2 0-2-15,-2-4 0 0,-4-1 12 16,4-3-1-16,-3-1 2 0,3-2-7 15,-1-1-2-15,1 1 4 0,-1-1-7 16,2-1-2-16,-1 1 2 0,-3-3 4 16,-1-1-6-16,-1-1 2 15,-2-2 2-15,2 0-4 0,-2-2 2 16,2-1 4-16,2 1-7 0,-2-1 4 15,1-1 2-15,1 1-6 0,-2-2 4 16,-1 0-1-16,-1 2-1 16,-3-2 0-16,1 0 3 0,-3 3-4 15,1-1 2-15,0 2 25 0,-1 1-17 16,0 0 3-16,-2-2-2 0,1 2-2 15,-1-3-1-15,-2-1-3 0,2 1-4 16,-3-3 0-16,3 3 5 0,-1 1-5 16,-2 1 0-16,-1 0 2 0,-3 1-2 15,0 2 0-15,-3-2 2 16,-1 4-3-16,-2-1 2 0,2 1 2 15,-1-1-5-15,0 1 4 0,3-4-1 16,1 0-2-16,-2 0 2 0,3 1-1 16,0 3-1-16,-1 3 2 15,-1 2 1-15,-3 3-3 0,-1 0 2 16,-2 3 0-16,0 1-1 0,-4 1 0 15,-1-1-1-15,1 3-2 0,-1 1 6 16,-1 2-4-16,2 2-1 0,-1 3 1 16,0-2-8-16,0 4-14 15,-1 1-5-15,-1 1-12 0,-2 1-33 16,-1 5 3-16,-3 3-37 0,-2 2-70 15,-4 8-11-15,-6-4-110 0,1-5-351 16</inkml:trace>
  <inkml:trace contextRef="#ctx0" brushRef="#br0" timeOffset="33703.927">13792 5334 363 0,'1'-17'0'0,"1"0"97"0,1 3-29 15,-1 1-24-15,-1-1-22 0,-1 6 6 16,0-1 8-16,0 4 3 0,-1 1 8 16,1 1 5-16,0 1-8 0,-1 2-3 15,0 0-24-15,0 1-17 16,-2 7 0-16,-1 2-2 0,0 0 16 15,1 2 1-15,1-3-2 0,2 1-1 16,0-3-7-16,0 1 8 0,0 0 0 16,0 3 1-16,0 3 1 0,-2 2-5 15,-1 7-3-15,-1-1-3 0,-2 6 1 16,2 2 4-16,0-1 1 15,1-2-4-15,3 1-2 0,0-5-1 16,0-1-1-16,0-3-2 0,0-2 0 16,1-3 2-16,3-2-2 0,-3-5 0 15,1-2 0-15,0 0 5 0,1-4-1 16,-3 1 6-16,2-2 5 0,0 0 13 15,0 0 22-15,4-12 11 16,2-8-11-16,3-3-33 0,3-5-8 16,1-6 0-16,5-2-3 0,2-5-6 15,4-5 0-15,4-3 4 0,2-3-3 16,7 1-2-16,2-5 1 15,5 1 0-15,4 1 0 0,-1-1 1 16,-4 6 0-16,-4 10-1 0,-5 3 0 16,-3 10 0-16,-8 4-3 0,-1 3 5 15,-8 6-1-15,-4 4-2 0,-4 2-9 16,-5 6-19-16,-1 1-29 15,-1 0-13-15,-1 8-20 0,0 6 2 16,-1 2 10-16,-3 7-43 0,-2 1-53 16,-2 0-27-16,-2-3-196 0</inkml:trace>
  <inkml:trace contextRef="#ctx0" brushRef="#br0" timeOffset="34657.982">14689 5495 285 0,'3'-21'0'16,"-1"4"120"-16,0 3-64 0,-2 6-27 15,0 1-15-15,0 0 6 0,0 3 11 16,0 1-1-16,0-1-4 0,1 3 9 15,0-1 1-15,0-3 3 0,0 5 17 16,-1-2 0-16,0 2-18 16,0 0-13-16,0 0-7 0,0 0-6 15,0 0-9-15,1 7-5 0,0 5 4 16,-1 8-1-16,-1 8-2 0,-4 1 2 15,-2 5 9-15,1 0 0 0,2-2-1 16,1-1-6-16,2-2-1 16,1 0 5-16,0-4-7 0,0-2 0 15,1-3 0-15,1-6 2 0,-2-2-3 16,0-3 2-16,1-3 5 0,0-3 0 15,1-1 7-15,1-2 3 0,1 0 16 16,5-5 9-16,5-7 4 0,5-8-13 16,4-7-8-16,5-6-9 15,1-6 0-15,5-7-2 0,0 0-3 16,2-9-3-16,2 4 5 0,1-3-9 15,0 0-4-15,2 1 1 0,-1 3 0 16,2 2 2-16,1 2 0 0,0 5-1 16,-1 2-1-16,0 3-1 15,-4 4 1-15,-3 2 1 0,-5 2-1 16,-6 4 2-16,-3 5-4 0,-6 2 4 15,-5 5-1-15,-2 6-7 0,-5 1 0 16,-2 4-12-16,0 1-29 0,-1 0-30 16,0 8-49-16,-5 7 33 15,-3 6-47-15,-3 3-34 0,-5-3-167 16</inkml:trace>
  <inkml:trace contextRef="#ctx0" brushRef="#br0" timeOffset="38352.193">18230 9232 825 0,'-19'-14'0'0,"6"4"203"15,3 3-126-15,2 0-35 0,3 2-18 16,2 1-10-16,-1 0-7 16,4-2-8-16,0-3-6 0,0-4 3 15,4-3-20-15,2-3-11 0,5 0 27 16,1 0 1-16,3 0 0 0,3 4 8 15,0 1 1-15,5 6-4 16,1 3-3-16,1 5 4 0,2 2 1 16,0 8 0-16,-4 4 0 0,-3 4 1 15,-1 4-1-15,-7 4 0 0,-2-1 4 16,-4 4-3-16,-6 2 15 0,0 5-10 15,-6 4 9-15,-6 5-6 0,-5 3-7 16,-6 5 8-16,-2 4-1 0,-6 1-9 16,-1 4 0-16,-1-3 4 15,3-2-5-15,2-4 2 0,6-9 6 16,4-9-8-16,7-14 2 0,4-11 5 15,5-6-5-15,2-4 6 0,1 0 0 16,7-5-6-16,9-16 22 0,6-8 18 16,8-8-12-16,5-2-11 0,0 3-8 15,2 2-6-15,0 3 2 16,-2 4-3-16,-3 1-4 0,2 2 2 15,-7-1 1-15,0 2-2 0,-2 1 0 16,-5 2 2-16,-2 1-5 0,-3 4 0 16,-6 2-13-16,1 5-20 15,-6 3-5-15,-3 2-11 0,-2 3-26 16,0 0-3-16,0 2-35 0,0 4-125 15,0-1 47-15,-5-3-132 0</inkml:trace>
  <inkml:trace contextRef="#ctx0" brushRef="#br0" timeOffset="38847.221">18565 8553 579 0,'-19'-46'0'0,"-4"9"215"0,-7 8-125 16,-2 8-33-16,-8 8-15 0,-3 13-22 16,-4 5-12-16,-1 19-2 0,-2 12 10 15,-5 16-7-15,-4 13-4 16,-3 15 6-16,-1 19 13 0,5 12 14 15,3 15-11-15,5 12-6 0,8 0-10 16,7-3 7-16,13-7-2 0,12-9-6 16,10-13-3-16,17-16-3 0,11-13-7 15,11-17 6-15,10-12 5 16,13-16-6-16,12-19 9 0,13-16 32 15,10-21-11-15,3-15-11 0,1-7-9 16,-1-7-2-16,-6 0-3 0,-6-4 1 16,-11-6-6-16,-6-2 15 0,-11-2-4 15,-8-3-7-15,-10-2 0 16,-10-3-1-16,-12-5-9 0,-9-2 8 15,-11-5-3-15,-7-4-1 0,-14-7-3 16,-6-1 1-16,-7-1-18 0,-6-1 4 16,0 7 3-16,-5 6-2 0,-3 18 13 15,-7 13-1-15,-4 17-4 0,-3 18 0 16,-4 14-10-16,1 12 1 15,3 18-18-15,2 12-32 0,0 11-56 16,-1 8-40-16,-9 0-208 0</inkml:trace>
  <inkml:trace contextRef="#ctx0" brushRef="#br0" timeOffset="40763.331">6558 8142 776 0,'-34'-59'0'0,"2"5"172"0,1 6-99 15,-2 3-23-15,-1 11-26 0,-3 4-15 16,-2 7-10-16,-1 10 0 0,-3 4 2 15,-5 9-2-15,-4 6-12 16,-6 19 7-16,-6 13-7 0,-3 16 11 16,-4 14-6-16,0 11 5 0,5 13 1 15,3 8 3-15,6 8-2 0,9 11-4 16,10 15 4-16,5 15-7 0,12 12 11 15,8 10 0-15,9 0 6 16,6-1-1-16,15-6 7 0,12-10-3 16,10-10 8-16,15-18-12 0,16-24-1 15,10-25 3-15,7-28 2 0,9-25 3 16,2-22 6-16,5-14-10 0,1-17-5 15,5-15 9-15,-1-9-10 0,-1-5-9 16,-4-10 8-16,-10-12 0 16,-11-7-5-16,-13-12 2 0,-7-6 7 15,-7-5-11-15,-6-7 6 0,-6-10 2 16,-7-4-5-16,-6-9 13 0,-8-6-12 15,-12-1 1-15,-10 4-2 0,-10 5 0 16,-14 9-9-16,-14 16 15 16,-14 11 0-16,-13 18 5 0,-11 18 15 15,-11 18-6-15,-7 13-8 0,-9 18 1 16,-3 16-12-16,4 12 1 0,6 24 2 15,6 17-7-15,6 26-79 0,3 18-41 16,-2 9-88-16,-9-1-404 16</inkml:trace>
  <inkml:trace contextRef="#ctx0" brushRef="#br0" timeOffset="44429.541">6066 8973 460 0,'-3'-29'0'0,"3"2"69"15,-1-1 52-15,1 3-87 0,0 1 54 16,0 2-24-16,1 3-18 15,-1 1-8-15,0 7 2 0,0 2 14 16,0 5 0-16,0 3-11 0,0 1-8 16,-2 0-3-16,-1 9-24 0,-2 12-13 15,-1 9 6-15,0 14 1 0,0 0-3 16,-2 1 2-16,2 2 3 15,-1-4-6-15,0-2 4 0,1-3 2 16,1-6-4-16,-1-5-17 0,0-8 15 16,3-8-7-16,2-3 12 0,1-8-6 15,0 0-16-15,4-5 7 0,5-11 12 16,-1-9 0-16,2-4-1 15,1 0 5-15,-2-2-8 0,-1 1 8 16,-1-1 8-16,-1 0-7 0,-5-1 10 16,2-2-8-16,-5 1-4 0,2-1 6 15,0 1-3-15,2 1-6 0,-2 7 0 16,1 8 13-16,1 8-1 15,-2 5 6-15,1 3-7 0,0 1-15 16,0 4 2-16,0 8 4 0,2 6-4 16,0 4 2-16,-2 7 5 0,2 4-10 15,-2 4 10-15,3 4-1 0,-1 2-7 16,1 3 5-16,2 3 0 0,-1-3-4 15,0-2 4-15,2 1 2 16,0-6-4-16,1 1-1 0,1-3-2 16,-2-2-16-16,2-4 10 0,-1-5-4 15,1-1 1-15,-1-4 15 0,-1-2-6 16,-3-4-12-16,2 0 6 15,-5-3 3-15,0-1-4 0,-1 0 12 16,0 0-4-16,-2 0-19 0,-4 1 9 16,2-1-9-16,-1-3-11 0,-1 1 13 15,-2-3 0-15,-2 2 7 0,-4 0 8 16,-2-1 0-16,-1-2-2 15,-2 1 12-15,3-1-3 0,0-3-5 16,2 0 4-16,5-2 23 0,1 0-2 16,3 0 1-16,2-1-5 0,0 0-4 15,0 0 5-15,2 0-6 0,-1 0-2 16,2 0 2-16,0 0 0 0,0-2-13 15,4 1 5-15,2-4-7 0,4-5 2 16,1 1 8-16,6-3-3 16,2 0-2-16,2 0 7 0,1 1-6 15,0 1 1-15,1 0 4 0,1 1-7 16,0 1-6-16,1 0 6 0,1-2 0 15,-3 0-7-15,-1-2 8 16,-1 0 0-16,-1 0-5 0,-3 1 1 16,-2 2 3-16,-3 1-5 0,-4 1 4 15,-3 6 0-15,-2-2-2 0,-1 1 0 16,0 2-1-16,0-1-28 0,2 0 1 15,-1-1-15-15,1 2-42 16,-1 0-23-16,-3 0-68 0,-1 0-254 16</inkml:trace>
  <inkml:trace contextRef="#ctx0" brushRef="#br0" timeOffset="55745.188">11166 8793 331 0,'3'-5'0'15,"-3"2"113"-15,4 3-58 0,-4-3-25 16,1 3-2-16,-1 0 5 0,0 0-10 16,0 0 3-16,0 0 7 0,0 0 6 15,1-1 29-15,0-7-3 0,2 2-36 16,-2-3-14-16,4 0-7 15,0 2-1-15,0 0-9 0,0-2 4 16,1 3 5-16,-1-1-7 0,1 4 0 16,0 0 19-16,-4 1-5 0,0-1 4 15,-1 2-9-15,0 0 0 0,-1 1-3 16,0 0-1-16,0 0-4 15,0 0 4-15,0 0-5 0,0 0 0 16,0 3-2-16,-4 1 9 0,-5 7 10 16,-1 2 6-16,-5 2 1 0,-3 7-3 15,-5 4 3-15,-6 6-4 0,-4 4-2 16,-7 5 5-16,-4 3 4 0,-5 3-11 15,-3 4 0-15,-3 4-3 16,-1-1-1-16,-1 1 4 0,4-3-8 16,3-6-2-16,3-4 7 0,5-6-4 15,2-5-7-15,4-3 5 0,5-3-6 16,6-5 0-16,5-3 6 0,6-8-3 15,6-4-3-15,5-2 7 16,0-2-7-16,3 0-2 0,0-1 2 16,0 0-1-16,0 0 0 0,3 0-10 15,2-4 12-15,1-2-4 0,0-2 4 16,1-2-2-16,-1-2-5 0,-2-1 8 15,0 1-6-15,2-3-2 16,0 1 3-16,0-3-3 0,0 0-2 16,1-4 4-16,2-2-1 0,1-4-12 15,0-4 10-15,3-1-2 0,0-4 5 16,1-2-1-16,1 1-1 0,0 1-5 15,-2 5 6-15,-2 4 4 16,0 8 0-16,-3 5 0 0,-3 8 0 16,-4 3 0-16,-1 2 1 0,0 1 9 15,-1 0 1-15,-5 7-8 0,-5 9-5 16,-2 4 2-16,-4 7 0 0,-1 5 4 15,0 3-5-15,-2 4 2 16,-4 5-3-16,-3 5 2 0,0-1-1 16,-2-2 1-16,2-2 0 0,3-6 3 15,6-6-3-15,5-9 0 0,3-6 2 16,6-8 7-16,2-3-5 0,2-2 1 15,0 1-7-15,3 0 2 16,3 2 0-16,1-1 5 0,3 1-5 16,1 0 0-16,6 1 5 0,1-2-5 15,4-2 0-15,3-3 5 0,0-1-5 16,1 0 0-16,1 0 7 0,-3-1-8 15,1-1-4-15,-1-1-6 0,-3 3-14 16,0 0-19-16,-2 0-47 16,-4 2-115-16,-8 0-144 0</inkml:trace>
  <inkml:trace contextRef="#ctx0" brushRef="#br0" timeOffset="58562.349">9722 12197 534 0,'-13'-17'0'15,"4"4"156"-15,-1 6-98 0,4-1-15 16,1 2 2-16,0 3 6 16,4 1-6-16,-1 2-2 0,1-1 3 15,1 1-5-15,0-1-9 0,0 0-10 16,0 1-6-16,0 0-1 0,3 0-5 15,3 1-3-15,2 3 21 0,5-1-7 16,0 8-9-16,-1 1-2 16,1 4-3-16,1 5 0 0,-2 3 9 15,2 1-5-15,1 2-2 0,0-1 8 16,1-4-5-16,3 2-6 0,-1-3 6 15,1 1-1-15,1 2-2 0,-3-1 2 16,-1 3-10-16,0 1 2 16,1 2 6-16,0-1-9 0,0 1 0 15,-2-4 9-15,2 1-5 0,2-3-3 16,-1 0 5-16,1-1-2 0,4 0-2 15,0-3 6-15,1 1-3 0,2 1-7 16,-2 0 4-16,0 0 5 0,-1 0-11 16,-5 1 7-16,0-1-1 15,-3-2-4-15,-1 2 4 0,-2 0 3 16,1-1-8-16,0 3 5 0,0-1-2 15,-1-2 0-15,2 2 0 0,0-1 5 16,2 1-9-16,-1-1 8 0,0 0-3 16,-1-2-2-16,0-2 1 15,-2-2 1-15,-3-4-2 0,-1 0 1 16,-3-2 1-16,-3-4-2 0,-1-1 2 15,-1 1-1-15,0-5 0 0,0 0 0 16,0 0 1-16,0 0-1 0,-2-2 0 16,-3-3 8-16,0-4-7 15,-3-2 7-15,1-3-4 0,2-3-8 16,-3-3 8-16,3-4-3 0,0-3-1 15,0-5 0-15,0 0 1 0,2-2-1 16,-2-2 0-16,3 2 4 0,-4 0-3 16,3-1 8-16,0 0-2 15,0 1-8-15,1 0 2 0,1 1 6 16,1 1-8-16,0 5 2 0,0 7 4 15,0 5-6-15,0 9 2 0,0 3 4 16,0 3-6-16,0 0 2 0,0 0 4 16,0 0-5-16,0 3-3 15,2 6 1-15,1 5-4 0,2 6 9 16,-1 6-2-16,2 4-1 0,-1 3 0 15,0 1 0-15,3 1 0 0,-3 1 0 16,3-2 4-16,0-1-5 0,0-1 2 16,-1 0-1-16,0-6 0 15,-2 1-6-15,-1-4-1 0,-1-3-2 16,-1 0 10-16,-1-3-1 0,0 0 0 15,-1-4 0-15,0-1 2 0,-1-2-3 16,-2-1 2-16,0 1 0 0,0-2-2 16,-1 0 2-16,1-1-1 0,-1-2 0 15,-2-2 0-15,2-2 1 16,-1-1-1-16,-3 0 0 0,1-4 3 15,-4-1-4-15,-2-5 2 0,0 1 3 16,-2-2-1-16,-1-3 5 0,-2 0-3 16,0-2 0-16,-4 0 5 0,-1 0-1 15,-5 2 3-15,2 2 0 16,-2 2-8-16,0 0-2 0,2 2 1 15,0 1-2-15,5 0-2 0,-1 4-6 16,3 0-39-16,3 3-59 0,1 2-52 16,-1 2-90-16,-3-4-524 0</inkml:trace>
  <inkml:trace contextRef="#ctx0" brushRef="#br0" timeOffset="61876.539">13114 8932 712 0,'-2'-7'0'16,"0"4"235"-16,2 1-137 0,0 0-46 16,0 2-8-16,0 0 8 0,0 0-9 15,0 0-12-15,-1-1-18 0,1 1 2 16,0 0-12-16,0 0-2 15,0 0-1-15,0 0 0 0,1 2-14 16,3 2 7-16,0 4 8 0,1-2 1 16,-1-1-1-16,0 0 0 0,-1-3-2 15,-2 1 2-15,1 4 4 0,-1-3-7 16,1 2 4-16,0-1 6 15,-1-1 1-15,1 0-3 0,-2-1 1 16,0-2-5-16,2 0 9 0,-2 2-6 16,1-1-5-16,1 4 0 0,0-2 12 15,1 1-10-15,-1 0 4 0,1 2-4 16,2-2-2-16,-2 5 0 15,1-5 8-15,0 0-7 0,-3-1 7 16,2-1-2-16,0-1 1 0,0 1 7 16,-2-2-3-16,1 1 0 0,-1 2 2 15,-1-4-4-15,0 2 0 0,2-2-3 16,-2 0-3-16,0 0 0 15,0 0 9-15,1 0-2 0,-1 0 0 16,0 0 4-16,0 0-5 0,0 0-4 16,0 0 3-16,0 0-6 0,0 0-4 15,0 0 4-15,3 4-7 0,4 4-1 16,2 2 11-16,3 5-1 0,2-1-8 15,1 1 8-15,2 1-1 16,0 1-5-16,1-2 4 0,3 3 2 16,-2 0-5-16,2 0 2 0,2 3 3 15,0-1-7-15,-1 2 6 0,1 1 1 16,0-3-5-16,2 2 2 0,-1-1 2 15,-2 2-4-15,-3-2 1 16,-3 0 1-16,0 1-2 0,-4-2 2 16,1 2 0-16,-4-1-1 0,0-2 0 15,1-1 1-15,-3-2-2 0,0-2 2 16,0-3 0-16,-1 1-3 0,-1-2 4 15,0-3-1-15,0-2-2 16,0 0 2-16,-4-3 2 0,1 0-5 16,0-2 2-16,-2 0 0 0,0 0 0 15,0 0 0-15,0 0 2 0,0 0-3 16,0 0 2-16,0 0 3 0,0 0-4 15,0 0 6-15,0-2-2 0,0-1 4 16,-2-6 2-16,1-1-6 16,-1-2-7-16,-2-3 5 0,1-1-2 15,0-2 0-15,-2-1 0 0,2 0 3 16,-3-5-5-16,0 0 3 0,0-1 1 15,0-4-4-15,0 4 4 0,0-1-2 16,2 0-3-16,-1 3 6 16,3 5-3-16,0 2-2 0,2 5 4 15,0 2 1-15,0 0-3 0,0 2-2 16,0 0 2-16,0 0 0 0,0 0 0 15,0 2 1-15,-1 0-1 0,1 2 0 16,0 2 8-16,-2 0-12 16,2 1 6-16,0 0-2 0,0 0 0 15,0 0-8-15,2 6 1 0,5 8-16 16,4 5 26-16,2 6 1 0,-1 0-8 15,1 0 8-15,-3-3-1 0,0 0-5 16,-2-3 4-16,-1 0 0 0,-3-2-3 16,-1 0 2-16,-1 0 0 15,-1-3-1-15,2 2 0 0,-3-1 0 16,1-1 0-16,2 1 0 0,-2-4-1 15,1 3-3-15,0-6 6 0,-1-3-3 16,0 0-7-16,-1-3 10 0,0-2-3 16,0 1-4-16,0-1 10 15,0 0-4-15,0 0-2 0,0 0 2 16,-4 1 4-16,0-1-5 0,-5 0 0 15,0 0 8-15,-2-1-11 0,-2 0 5 16,0-1-4-16,-4 0 3 0,1-1-1 16,-3 0 0-16,-1-1 0 15,-1 1 1-15,-3-2-2 0,-3 0 1 16,2 2 0-16,-5-3 3 0,2 3-4 15,0-2 2-15,4 2 0 0,3 0-1 16,7 0 0-16,1 1 3 0,5 1-3 16,2 0 0-16,2 0 3 15,3 1-4-15,0-2-1 0,1 2 0 16,0 0-71-16,5 0-20 0,6 1-71 15,2 5-23-15,-2-6-102 0</inkml:trace>
  <inkml:trace contextRef="#ctx0" brushRef="#br0" timeOffset="67083.836">14217 12080 451 0,'17'-25'0'0,"1"6"184"16,-3-4-113-16,-2 6-14 0,-2 1-5 15,-4 4-21-15,-2 8 0 0,-3 2-1 16,-2 2-11-16,0 0-3 15,-3 9 5-15,-12 8-5 0,-3 8-4 16,-5 5 6-16,-2 2 7 0,-1-1 2 16,-1 0-1-16,0-1-3 0,-2 1-11 15,0 3 5-15,-4-2 1 0,0 0-5 16,-1 1-10-16,-3 4 6 15,-2 2-7-15,-5 2 3 0,-3 4 7 16,-4 1 6-16,-4 4-5 0,2 2 4 16,-2-3 5-16,1 0 1 0,8-4-4 15,2-3-12-15,3-1-2 0,4-1-1 16,2-1-2-16,1-3-3 15,5 0 2-15,0-4 5 0,4-4-10 16,4-5 8-16,3-6-4 0,3-5 0 16,4-6 0-16,3-2 13 0,3-4-4 15,3 0 9-15,1 0-2 0,1-1-3 16,0-6 3-16,0-5-12 0,5-5-6 15,5-5 4-15,2-3 0 16,2-5-3-16,4-1-8 0,0 1-2 16,-1-3-6-16,4-1 11 0,-1 0 0 15,0-5-2-15,0-4 11 0,3-3-3 16,-1-1 0-16,1-1-9 0,-2 2 8 15,-3 3-6-15,0 4 6 16,-6 5 2-16,-4 8-1 0,-1 5 1 16,-3 5 0-16,-2 6-2 0,1 1 2 15,-3 5 3-15,0 3-7 0,0 1 6 16,-5 6-4-16,-5 12-10 15,-4 14 7-15,-6 11 2 0,-3 11-1 16,-2 4 6-16,-2 2-3 0,0 0 0 16,0-6 0-16,1-5 3 0,2-9-3 15,4-4 0-15,4-11 2 0,4-4-2 16,4-5 0-16,2-5 0 0,3 0 0 15,3-3 0-15,0 2 0 0,5-3 0 16,3 3 0-16,1-3 2 16,2-2-3-16,3 0 1 0,1-2 5 15,3-3-8-15,4 0 5 0,0-6-1 16,3-3-1-16,4-1 0 0,-1-4 2 15,5-3-3-15,0 2 1 16,2-2-1-16,-1 5-14 0,-2 1-17 16,-3 5-9-16,-10 4-20 0,-1 2 0 15,-6 2-29-15,-5 8-42 0,-7 3-78 16,-4 3-62-16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35:57.6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5347 9519 492 0,'-1'-11'0'0,"-3"2"143"0,3-1-40 16,-2 5-26-16,0 2-28 0,3 0 0 16,0 3-7-16,0 0-20 15,-2 3-26-15,-1 9 2 0,-2 6 4 16,-1 9 6-16,-1 4 8 0,-1 2 3 15,2 4-11-15,-1 1 3 0,3 3 0 16,1-2-7-16,3-1 2 0,0-8-3 16,0-8-2-16,0-3 4 15,6-6-2-15,-2-2 1 0,2-1 5 16,1-5 5-16,3 0 2 0,2-5 3 15,3-8 5-15,8-9 14 0,4-14-10 16,7-8-5-16,6-11-11 0,7-9 4 16,6-8-7-16,7-5 2 15,7-4 2-15,4-4-9 0,6-2-3 16,2 0 8-16,-1 0-7 0,-2 5 2 15,-6 8 0-15,-6 6-2 0,-10 8-4 16,-10 9 4-16,-12 9 0 0,-10 13-4 16,-11 7 0-16,-5 11 2 0,-5 5-62 15,-1 6-21-15,0 14-19 16,-9 13-24-16,-3 9-93 0,-3-2-89 15</inkml:trace>
  <inkml:trace contextRef="#ctx0" brushRef="#br0" timeOffset="982.056">18910 9235 490 0,'3'0'0'0,"3"3"37"16,-2 3 9-16,0 1 2 0,-1 3-7 15,0 4-13-15,-2 1 18 16,-1 5 21-16,0 1-24 0,0 4-12 16,0-1-1-16,0 3-14 0,3 3-6 15,0 0-7-15,1 0-4 0,-1-2 2 16,4-4 6-16,0-4-4 0,0-1 0 15,2-4 2-15,1-3 10 16,1-5 3-16,0-3 17 0,3-4-2 16,4 0-3-16,2-8 0 0,7-7-5 15,5-7-3-15,8-6 2 0,7-5-5 16,8-6-2-16,6-5-3 0,9-6 1 15,5-5-5-15,7-8 0 16,4-3 6-16,6-5-1 0,2-3-7 16,3 0 2-16,-2 2-5 0,-3 4-6 15,-5 6 2-15,-6 7 7 0,-13 4-11 16,-11 7 5-16,-9 8-2 0,-12 5 0 15,-8 11-13-15,-9 3-5 16,-6 7-7-16,-7 7-10 0,-4 3-19 16,-2 2-60-16,-5 10 19 0,-10 12 12 15,-13 7-131-15,-11 3 17 0</inkml:trace>
  <inkml:trace contextRef="#ctx0" brushRef="#br0" timeOffset="5644.322">19628 14708 644 0,'-11'-15'0'15,"0"-2"148"-15,-3 0-78 0,-1 0-32 16,-2-3-10-16,-2 2 6 0,-2-5-5 16,-3 0-4-16,-1 1-1 15,-2-2-9-15,-1 2-3 0,-2 1-1 16,0-1 1-16,-3 2 3 0,0-2-7 15,-3 3 5-15,2 0-6 0,-1 0-2 16,1 1 5-16,2 3 0 0,-1-1-2 16,1-1 5-16,-1 0-2 15,0 2-7-15,-1-4 4 0,-1 2 2 16,0 0-4-16,0 2 6 0,-2-1-1 15,0 1-6-15,2 3 3 0,-6 1 2 16,0 1-7-16,-2 1 3 0,-1 3-4 16,0 1-2-16,3 3 0 15,2 2 5-15,1-3-6 0,3 1 2 16,1 2 0-16,0 0-1 0,3 0 0 15,-2 6 4-15,0 2-2 0,-4 1 1 16,1-1 5-16,-3 2 1 0,3 0 5 16,-2 0 0-16,1 3-8 15,-1 0 3-15,-1 0-3 0,1 2-4 16,-1 0 3-16,2 2-2 0,0 0-5 15,2-2 4-15,4 5 0 0,-1-3-2 16,2 1 0-16,0 0 2 0,3-2-3 16,2-1 2-16,-2-1 4 0,2 1-7 15,1-1 4-15,0 0-2 16,3-1 0-16,-2 1 0 0,3 0 0 15,1 2-3-15,1 1 6 0,1 2 1 16,3-2-6-16,-3 3 4 0,3 1-2 16,-1-1-4-16,0-1 8 0,4 2-2 15,0-4-2-15,3 3 0 16,0 1 1-16,1-2-1 0,0 1-1 15,3 0-1-15,-3 1 0 0,1 3 4 16,-1 4 1-16,0-2-3 0,-2 3 0 16,1-3 1-16,-2 1-1 0,-1 0 0 15,1 1-1-15,-2-1-2 16,0 1 6-16,1-2 0 0,1 0-3 15,-1 1-3-15,3-1 6 0,0 2-6 16,2 0 4-16,-4 2-2 0,2 3 0 16,-3 1 2-16,0 1-1 0,-1 2-1 15,0-1 2-15,0 2 1 0,0 0-2 16,-1 0 0-16,1 0 1 15,3-2-2-15,0-3 1 0,1 2 0 16,2-3 0-16,-1 1 0 0,-1 0 1 16,1-2-1-16,0-1 0 0,0 4 0 15,-1-3 0-15,0 3 0 0,0 2 2 16,1-2-2-16,0 2 0 15,-1 1 2-15,0-2-2 0,0 2 0 16,1-1 2-16,0-1-4 0,1 0 3 16,2 0-1-16,1-1 0 0,1 2 0 15,1-2 1-15,1 0-1 0,0 0 0 16,2-2 3-16,2-2-3 15,3 4 0-15,-1-2 4 0,3 3-3 16,0 2 3-16,0-3 1 0,1-1-7 16,2-2 4-16,-2-3 0 0,1-1-2 15,2-1 0-15,-2 1 5 0,0-3-7 16,2 1 4-16,-1 1-1 15,2-2-1-15,-1 0 0 0,2-1 3 16,-1-2-4-16,1 0 2 0,-2 1 0 16,5-1-2-16,-4 4 2 0,2-5 6 15,1-1-9-15,-1 3 4 0,-1 2 4 16,-2 2-7-16,3-1 2 15,-1-1 4-15,0 0-6 0,2 0 2 16,0 8 2-16,0-1-5 0,1 4 4 16,0 1 1-16,1-3-4 0,0-1-1 15,1-3 3-15,1 0-2 0,0 0 2 16,0 0 1-16,2 1-3 15,-2 1 2-15,0-2-1 0,2 0-2 16,1-1 4-16,-1-3 0 0,1 0-3 16,-1 1 2-16,1 0 1 0,0-1-2 15,2 1-2-15,0-2 6 0,-2-1-8 16,4 1 7-16,-3-3-1 0,1 1-4 15,2 2 3-15,0-5 0 16,1 3-2-16,0 0 1 0,-1-3-1 16,-1 0-2-16,-1 1 6 0,0 0-3 15,1-6-1-15,1 5 2 0,-1-2 1 16,-1-3-3-16,1 2 2 15,0-2 3-15,-2-2-8 0,2 1 7 16,0 0-1-16,1-1-1 0,0 1 3 16,-3-1-3-16,1-2-2 0,2 1 2 15,-1 0 2-15,1-4-5 0,-1 1 2 16,1-2 0-16,2-1 0 15,1 1 0-15,-1-1 6 0,1-1-7 16,-1 0 1-16,-2-2 0 0,1 1 1 16,0 0 2-16,0-1-1 0,4-2-2 15,-1 1 0-15,0-1 3 0,-1 0-3 16,2 0 0-16,2 0 1 0,0-2-1 15,1-2 0-15,1 0 3 0,1 0-4 16,1-1 2-16,3-1 7 16,-4-1-8-16,5 0 0 0,-1 0 9 15,0-2-11-15,0 2 4 0,-1 0-1 16,-3-1-3-16,-1 0 4 0,-2 0 1 15,2 0-5-15,-1-1 4 16,-2-1 0-16,1-3-2 0,-2 1-2 16,3 1 5-16,0-4-6 0,0-1 5 15,-3 3-2-15,0-6 0 0,-2 4 0 16,0-1 1-16,-2-1-2 0,0-1 2 15,-1 3 1-15,-1-4-4 16,1 3 4-16,0-4 1 0,1-1-1 16,0-1 2-16,-1-2-4 0,2-1 0 15,-1-2 0-15,-1-1 2 0,3-4-2 16,-2 0 0-16,-2 1 3 0,1-3-5 15,-5 1 4-15,0-1 0 0,1-2-3 16,-2-3 2-16,1 2 4 16,-2-2-8-16,-1-1 5 0,-2 0-1 15,1-12-2-15,-4-1 2 0,3 2 7 16,-1 0-7-16,0 14 5 0,0 1 1 15,1-2 0-15,-2 1 5 0,-2-3-2 16,1 2-2-16,-2 1 2 16,0 0-4-16,0 0-5 0,-1-3 3 15,-2-2-3-15,2 1 1 0,-3-2-2 16,0-2 0-16,-1-2 0 0,-1-4 2 15,0-2 1-15,1 0-4 0,-2-1 2 16,1 0 1-16,-2 2-2 16,0 1 0-16,1 0 0 0,-2 0 0 15,0 1 0-15,-2 1 1 0,-2 1-2 16,0 0 1-16,0 1 2 0,-2-2-4 15,-2 3 4-15,-2-1 8 0,-3 0-5 16,-1 0 3-16,1 0-4 0,-5 1-3 16,2 0 4-16,-3 0-5 15,-1 0 0-15,0-2 0 0,-1 2 1 16,0 0-4-16,0-1 6 0,-1 2-1 15,-2 2-2-15,-1 1 0 0,-1 2 2 16,-2 0-3-16,-2 3 2 0,1 2-1 16,-4-3 0-16,-1 5 0 15,0 0 1-15,-5 2-1 0,-1 2 0 16,0-2 1-16,-3 1-2 0,2-2 0 15,-2 1 6-15,1 2-9 0,0 0 8 16,-2 0 2-16,-1-1-9 0,-1-1 6 16,1 0 4-16,-1 2-9 15,0 0 4-15,0 1 3 0,-2 1-6 16,1-1 2-16,4-1 4 0,-1 0-7 15,2 2 4-15,0-1-1 0,-1 0-2 16,2 0 2-16,-3 1 0 0,1 3-2 16,0-2 2-16,-1 4 0 15,0-2-1-15,1 0-1 0,-1 2 2 16,-1 2-2-16,-2 2-1 0,-2 2-16 15,-2 5-25-15,-4 1-8 0,-7 7-22 16,-5 2-53-16,-4 1-13 0,-7 4-49 16,-7-4-245-16</inkml:trace>
  <inkml:trace contextRef="#ctx0" brushRef="#br0" timeOffset="8742.5">7844 9111 335 0,'-2'-12'0'16,"-1"6"215"-16,-1-2-154 0,1 0-23 16,1 0 2-16,0 1 11 0,-1 1 2 15,2-2 0-15,-2 1 0 0,2 2-15 16,-1 3-4-16,2 2 7 15,0 0 4-15,0 0-25 0,0 5-16 16,0 7-4-16,0 7 0 0,0 8 26 16,0 4-17-16,-3 1-3 0,-1-1-4 15,0 1 5-15,-2-1-5 0,1-1-2 16,-1-6 0-16,0-4 5 15,2-6-5-15,1-5 0 0,2-4 3 16,0-5-3-16,1 0 0 0,0-2-3 16,0-8 3-16,2-7 0 0,1-3 4 15,2-6-5-15,-1 0 2 0,-2 1 4 16,2-2-3-16,-2-2 4 15,2-2 6-15,-1-3-5 0,1 1-4 16,1-1 0-16,0 3-2 0,2 3 1 16,0 6 0-16,0 8 1 0,-2 2 1 15,-2 8 3-15,-1-2-3 0,-2 5 2 16,0 0-4-16,2 1-1 15,-1 6 3-15,1 8 1 0,3 6 6 16,0 7 0-16,1 10-3 0,3 6 3 16,1 8 0-16,2 2-3 0,2 5-6 15,-1-4 1-15,1-2-1 0,-1-8-2 16,-1-2 0-16,0-6 5 0,-3-6-6 15,0-2 2-15,-3-2 2 16,-3-2-4-16,-1-2-1 0,-2-4 4 16,0 0-4-16,0-1-20 0,-4 0 9 15,-3 0-10-15,0 0 8 0,-4 0-9 16,-1 3 1-16,-3-6 5 0,3-2 7 15,0-2 4-15,3-5 9 16,2-5-1-16,4 2-2 0,2-2 2 16,1 0-1-16,0-3 0 0,1-4-7 15,1 0 5-15,4-2-4 0,-1 1 5 16,2-1 1-16,2-5 0 0,2-1 0 15,3-2 15-15,0-3-5 16,5 1 8-16,2-2-5 0,5 2-1 16,0-1 0-16,2 3-11 0,-1 0 1 15,-5 5 1-15,-4 4-3 0,-3 3 0 16,-7 1-35-16,-3 3-22 0,-3 1-71 15,-2 0 6-15,0 0-62 0,-3 0-104 16</inkml:trace>
  <inkml:trace contextRef="#ctx0" brushRef="#br0" timeOffset="9216.527">7842 8463 578 0,'-34'0'0'16,"1"10"212"-16,1 14-124 0,1 7-17 15,2 15-28-15,5 15-10 0,1 14 1 16,5 17-4-16,3 14 0 0,2 12-12 15,6 8-5-15,6 0-8 0,6-5-6 16,13-8 2-16,7-15 3 16,8-14-5-16,7-11-71 0,3-16-7 15,6-15 43-15,5-15-5 0,1-14-21 16,1-11 44-16,2-4 18 0,-3-15 0 15,1-8 0-15,-5-10 1 0,-4-8 46 16,-4-7 33-16,-5-4-29 16,-3-7-11-16,-6-6 1 0,-6-5-12 15,-9-6-13-15,-8-9-1 0,-6-8 1 16,-11-7-1-16,-6-6-10 0,-8-3 4 15,-9 4-5-15,-3 8-2 0,-6 11 1 16,-2 14 0-16,0 13-3 16,-2 13 0-16,5 14 12 0,4 12-6 15,4 8-1-15,5 9-1 0,4 5-8 16,6 4-7-16,3 9-7 0,2 7-34 15,2 9-22-15,0 9-58 0,-2 4-221 16</inkml:trace>
  <inkml:trace contextRef="#ctx0" brushRef="#br0" timeOffset="10182.582">16557 9082 756 0,'-1'-5'0'0,"1"3"94"16,0 2-89-16,4-2-1 0,1 1 7 16,0-3 1-16,4-1 2 0,3 0-3 15,2 1 2-15,1-1 10 16,2 2 11-16,-2-1 8 0,0 4 1 15,0 0-4-15,-1 6 5 0,0 4-20 16,-2 4-14-16,-3 8 4 0,-1 3 3 16,-4 3-2-16,-4 6-6 0,1 2-8 15,-7 2 3-15,-4 6-2 0,-1-2 0 16,-4 2 2-16,1-5-4 15,-1-3 0-15,0-1-4 0,1-4-1 16,4-6 2-16,2-7 4 0,3-4-2 16,3-7-4-16,1-4 5 0,1-1 0 15,0-2 0-15,0 0-14 16,5 0 8-16,5-5 7 0,5-3 9 15,4-6 11-15,3-3-8 0,-1-2-1 16,3 0 2-16,0-1-7 0,4 3 3 16,-3 1 4-16,-2 4-14 0,-3 4 0 15,-6 1 2-15,-1 2-2 16,-5 3 0-16,0-1 0 0,-2 0-9 15,1 0 0-15,-3 0-17 0,1 0-10 16,-1 2-9-16,-2-2-28 0,0 1-68 16,-2-1-57-16,-1 1-107 0</inkml:trace>
  <inkml:trace contextRef="#ctx0" brushRef="#br0" timeOffset="10737.614">16752 8772 619 0,'-18'-26'0'15,"0"6"247"-15,-2 4-181 0,-1 2-20 16,-4 6 1-16,0 1 0 0,-1 7-28 15,0 2 6-15,-2 10 3 16,-2 14-6-16,-4 11-5 0,0 15 1 16,-1 16 2-16,0 15-7 0,4 12-7 15,3 11 1-15,6 4-3 0,5-2-5 16,8-6 2-16,4-11 3 0,7-13-4 15,3-10 0-15,7-11 6 16,5-10-7-16,3-6-4 0,7-7 5 16,3-6 0-16,5-6-1 0,6-9 1 15,3-9 0-15,7-4 1 0,4-8 1 16,5-8 1-16,2-7-2 0,1-9 0 15,-1-7 6-15,-1-9 8 16,-5-2 10-16,-4-2 12 0,-4-4-3 16,-4-4-37-16,-2-6 6 0,-5-6 58 15,-8-1-50-15,-6-2-3 0,-11 2 2 16,-9 0 0-16,-3 1-6 0,-10 1 6 15,-8 2-1-15,-6 6-3 16,-4 0 1-16,-6 5-6 0,-4 4 1 16,-4 4 0-16,-4 9 1 0,0 5-4 15,0 7 2-15,1 7 3 0,6 5-4 16,4 7 0-16,4 7 7 0,6 3-10 15,4 2 6-15,0 9-6 0,5 8-22 16,-5 5-7-16,3 6-11 16,-2 6-16-16,1 1-12 0,3 3-41 15,-1 9 2-15,0-1-36 0,-5 5-117 16</inkml:trace>
  <inkml:trace contextRef="#ctx0" brushRef="#br0" timeOffset="40529.318">15402 13543 332 0,'-3'3'0'0,"3"-2"106"16,0-1-44-16,-2 1 17 0,2-1-35 16,-2 0-21-16,1 1-5 0,-1 1-10 15,0 1-4-15,0 5-3 0,-2-4-1 16,1 2 0-16,0-2 3 15,1-2-1-15,-1 0 5 0,2-2 4 16,1 0 4-16,0 0 14 0,-2 0 7 16,2 0 4-16,-1 0-7 0,1 0-6 15,0 0-1-15,0 0-3 0,0 0-3 16,0 0-5-16,0 0-1 15,0 0-2-15,0 0-2 0,0 0 1 16,0 0 0-16,0 0 1 0,0 0 5 16,0 0-1-16,0 0 1 0,0 0 1 15,0-2-5-15,0 2-4 0,0-2-6 16,0-1-3-16,0 3 0 15,0-2 5-15,0 2-5 0,0 0 0 16,0 0 0-16,0 0 1 0,0 0-1 16,0 0 3-16,0 0-2 0,0 0-2 15,0 0 2-15,0 0 7 0,0 0-6 16,0 0 4-16,0 0-3 15,0 0-1-15,0 0 4 0,0 0-3 16,0 0-3-16,0 0 0 0,0 0 4 16,0 0-4-16,0 0 0 0,0 0 3 15,0 0-4-15,0 0 2 0,0 0 2 16,0 0-3-16,0 0 0 15,0 0 3-15,0 0-4 0,0 0 2 16,0 0 2-16,0 0-4 0,0 0 2 16,0 0 1-16,0 0-3 0,0 0 1 15,0 0 1-15,0 0-2 0,0 0 2 16,0 0 2-16,0 0-4 15,0 0 2-15,0 0 3 0,0 0-2 16,0 0 3-16,0 0-2 0,0 0-2 16,0 0 2-16,0 0-2 0,0-2-2 15,0-2 2-15,3-5 1 0,-1 2-4 16,1-1 1-16,1 1 1 0,1 1 0 15,-1-2 0-15,1-3 0 16,0 2 0-16,0 0 0 0,0 1 4 16,0 1-7-16,2-3 6 0,1-1-3 15,2-3 0-15,1 1 0 0,-2-1 0 16,4 0 0-16,0-2 0 0,-2 2 1 15,5-2-2-15,-2 0 1 16,1 0 0-16,1-3 0 0,0-1 1 16,-1 1 1-16,2-1-2 0,-2 2 0 15,0-1 0-15,3 0 0 0,-2-1 0 16,2 2-1-16,0 1 0 0,0-1 2 15,-1 2-1-15,2-4 0 16,-2 1 0-16,2 2 2 0,-2-3-3 16,0 2 1-16,0 0 1 0,1 2-2 15,-2-2 2-15,2-1 0 0,2 2-2 16,-2-3 0-16,1 2 3 0,-1 1-4 15,1 0 3-15,0 2-2 0,0 0-1 16,2 0 4-16,0-1-1 16,3-3-1-16,2-3-1 0,3-2 2 15,0-2-2-15,2-1 2 0,-4 0-2 16,2 0-2-16,-1 0 3 0,-4 1 0 15,-2 0 0-15,-1 4 0 0,-5 0-1 16,0 3-1-16,-3 3 4 16,-3 1 2-16,1 4-7 0,-4 2 5 15,-2 2-3-15,-3 1-4 0,1 4 6 16,-3 0-2-16,0 0-4 0,0 2 8 15,-3-3-4-15,-2-1-12 0,0 1 11 16,-2 1-4-16,-2 2-7 16,-3 0 11-16,0 0-1 0,-4 2-2 15,1 1 5-15,-3 1 0 0,1-1 0 16,-3 1 0-16,0 1 0 0,0-2 0 15,-1 2 0-15,2-3 1 0,2-1-1 16,0-1 0-16,6 0 1 0,2 0-1 16,2 0 5-16,4 0-3 15,1 0-3-15,-1 0 2 0,3-1 3 16,0 1-5-16,0 0-3 0,2 0-3 15,3-1-2-15,5-2 13 0,6-2-3 16,3-2-2-16,7-4 2 0,0-5 0 16,4-4-2-16,-1-2 1 15,0-2 0-15,-2 1 0 0,-4 0 1 16,0 6 2-16,-2-2-6 0,-4 7 4 15,-2 3 0-15,-2 7-2 0,-3 2 2 16,-3 3-1-16,-3 11 0 0,-2 6 0 16,-2 9 1-16,-3 5-2 15,-7 7 2-15,-1 0 6 0,-1 0-7 16,-1-1 0-16,1-2 6 0,1 0-6 15,2-1 0-15,3 1 2 0,3-2-2 16,2-1-2-16,1-2 1 0,1-5-35 16,5-3 14-16,0-4-8 15,1-4-13-15,3-3 9 0,0-6-10 16,2-1-37-16,-1-7-29 0,1 0-15 15,-2-11-104-15</inkml:trace>
  <inkml:trace contextRef="#ctx0" brushRef="#br0" timeOffset="42229.415">15244 10089 496 0,'0'0'0'0,"0"0"165"0,0-7-106 16,-3-3-19-16,-3 0-1 15,-3-7 3-15,0 0-1 0,-1 0-3 16,-4-6-5-16,-3 0-1 0,-2-3 4 16,-6-3-11-16,-1 0-8 0,-1-2 21 15,-2-1-5-15,-1-2-12 0,-2-3-7 16,-1-1 2-16,-4-3-5 0,-4 1 4 15,-2 2-4-15,-5-2 1 16,-2 1 2-16,-3-1 7 0,0-3 0 16,-1-3-3-16,-2-2 0 0,1-2-2 15,-2-2-6-15,1-1 2 0,3-4-1 16,1-2-3-16,4 1-1 0,2-3-3 15,0 6-5-15,4-1 2 16,1 10 1-16,1 5-3 0,2 8 2 16,3 6 0-16,3 0-1 0,1 5-1 15,7 3 2-15,1 0-2 0,3 3 2 16,5 3-2-16,1 0-8 0,4 1-1 15,0-1-3-15,2 1-3 16,1 0-3-16,1 1 2 0,0 0 1 16,1 3 6-16,2 2 3 0,1 2-1 15,1 4 6-15,1 0-3 0,0 5-25 16,0 16-14-16,-2 13 32 0,0 14 8 15,-1 9 7-15,3 8-2 0,0 5-2 16,0 0 2-16,4-1 0 16,0-4-1-16,1-8 0 0,-1-6 2 15,-1-10-3-15,0-5 2 0,-1-9 4 16,-1-8 1-16,0-7 4 0,1-9-1 15,-1-3-7-15,-1 0 2 0,0 0 3 16,0-1 9-16,0-13 30 16,0-15-8-16,0-14-36 0,-3-8-1 15,3-3 0-15,-4 1-1 0,-2-5 0 16,2 0 1-16,1-7-1 0,-3-3-3 15,2 1 2-15,1 2-4 0,1 4 5 16,0 8 0-16,1 8-3 16,1 10 4-16,2 11 0 0,1 8-1 15,0 5 6-15,4 2-4 0,4 3-4 16,5 2 2-16,6 3-1 0,3 1-4 15,4 0 10-15,2 2-8 0,-2 1 1 16,0 1 4-16,-4 0 0 0,-2-1-2 16,-2 1-31-16,0 1-11 15,3 0-27-15,0 2-27 0,0-3-62 16,-4-4-207-16</inkml:trace>
  <inkml:trace contextRef="#ctx0" brushRef="#br0" timeOffset="43079.464">10244 9376 778 0,'-25'9'0'0,"4"-1"172"0,2 0-116 15,2 0-9-15,4-3-19 16,4-1-7-16,4-1-7 0,4-2-9 15,1 0-1-15,0 0-8 0,2 1-4 16,6 0 11-16,5-2 0 0,6 0-2 16,9-12 4-16,6-10 1 0,11-12 6 15,8-11 8-15,7-9 1 0,6-7 4 16,4-7 1-16,3 0-7 15,2-6-1-15,2-1-3 0,0 6-7 16,-3 0-1-16,-5 8-2 0,-6 6-4 16,-8 3-1-16,-6 7 0 0,-4 2 1 15,-6 4-1-15,-5 3 0 0,-3 1 1 16,-6 2-1-16,-1 1-1 15,-7 4 1-15,-3 3 0 0,-5 4-4 16,-3 3 1-16,-4 4-1 0,-2 0 4 16,-8-1 0-16,-6 3-19 0,-7 0 0 15,-9 6-5-15,-4 3-1 0,-7 3 15 16,-1 0 5-16,-2 5 1 15,2 2 6-15,2 2-2 0,1-2 0 16,4 0 0-16,6-2 6 0,1-1-3 16,10-3 5-16,4-1-1 0,5 0 0 15,4 0-3-15,3 0 2 0,0 0-4 16,2 0 5-16,0 0-8 15,5 0-3-15,7-3 7 0,9-3-2 16,6-4 4-16,5-1 8 0,2-3-8 16,-2 3-4-16,-6 2 2 0,-4 7-2 15,-9 1-2-15,-2 3 1 0,-7 10-1 16,-4 7-4-16,0 14 4 15,-11 11 0-15,-6 13 0 0,-3 10 2 16,-5 5 0-16,1 6-2 0,-2 5 2 16,0 8 0-16,5 4-1 0,1 6-81 15,1 6-33-15,-3 2-138 0,-9-7-249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36:45.2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19157 3781 471 0,'1'-1'0'0,"-1"1"86"16,0 1-68-16,0 6 15 16,-4 2 9-16,-1 3-6 0,-2 1-10 15,-1-1 0-15,1 0 8 0,-1-1-1 16,-1-1 5-16,0 1 10 0,-6 0-11 15,0 3-12-15,-6 4-3 0,-3-1-5 16,-3 5-7-16,-2 2-3 16,-1-1 0-16,-1 1-3 0,-1 0-5 15,-2-2 2-15,-2-1 6 0,-1-3-8 16,0-4 2-16,-4-1 16 0,3 1-8 15,-3-5 5-15,0 2-2 0,-1-3-2 16,0-4 7-16,1 4-4 0,0-3-7 16,2 0 1-16,-3 1 0 0,1-2-8 15,0 0 2-15,-1 1 5 16,-1-2-5-16,0-3 1 0,3 1-1 15,1-1-1-15,2 0 0 0,2 0 6 16,-3-1-7-16,0-4 2 0,-2-2 3 16,1 0-6-16,-2 1 4 0,1 1-1 15,0 2-1-15,1 2 0 16,0-2 1-16,-1 3-2 0,0 0 2 15,1 0-1-15,3 1 0 0,1 1 0 16,1-1 2-16,2 3-5 0,0 0 6 16,1-1-3-16,1 3-1 15,0-3 2-15,1 2 6 0,-3 2-8 16,-1-1 2-16,-3 5 11 0,-1 4-11 15,-3 3 5-15,-2 3-2 0,1 3 0 16,-1-1 0-16,0 5 1 0,5 1-1 16,0-3 1-16,5 4-2 0,3-1-2 15,3 0 5-15,0 2-5 16,-2 3-2-16,1 1 2 0,-5 4 4 15,3 3-3-15,-5 2 9 0,1 4-7 16,0 0-2-16,-3 3 5 0,2 2-6 16,2 0 1-16,0 1 5 0,6 4-6 15,0 1 1-15,2-1 3 16,3 2-5-16,1 2 0 0,-1 1 0 15,2 2 2-15,3-2-2 0,2-5 4 16,-1-2-2-16,5-3-3 0,0 0 2 16,3 1 5-16,2-3-6 0,1 2 7 15,3-1-3-15,1-2-6 16,0 1 4-16,0-1 1 0,0 1-4 15,0 0 2-15,5-1 2 0,2-2-5 16,3 1 1-16,2-3 4 0,0-2-6 16,3 2 0-16,-2-3 2 0,6 1 0 15,0-1 2-15,2-4 0 16,4 2-1-16,3-2 0 0,-1-2 3 15,2 0-5-15,0-2 3 0,-2-1-2 16,3-5-1-16,-3 0 4 0,2-4 0 16,2 0-3-16,2-1 2 0,0-4 2 15,4 1-4-15,0-3 2 16,-1-1 2-16,1 0-3 0,0-1 0 15,-3-3 2-15,1 2-2 0,-1 2 0 16,0-3 3-16,-3 1-4 0,0 2 2 16,-1-3 0-16,-2 1-1 0,0-1-3 15,-2-3 6-15,1-1-6 16,-2-2 6-16,0-2-2 0,0-3-2 15,1 2 1-15,1-2 0 0,1-1 0 16,2 1 0-16,-1-1 3 0,1-2-2 16,1 1 0-16,1-1 2 0,0 0-3 15,1 3 0-15,-1-2 2 0,-1-1-2 16,0 3 0-16,0 0 1 15,-2 1-2-15,1 0 2 0,1-1-2 16,-2-1-1-16,1 1 3 0,1 0-1 16,-1 1 0-16,3 0 0 0,-1 1 2 15,-1-4-4-15,1 4 1 0,1 0 3 16,-2-2-4-16,2 3 3 15,-4 1-1-15,2 0 0 0,-2 1-1 16,0 1 1-16,0-3 0 0,-1 3 0 16,3 0 0-16,-2-1-3 0,2 1 6 15,1 0-1-15,0-1-4 0,0 0 4 16,1-1 2-16,0-2-4 15,1-1 0-15,3 1 14 0,1 1-12 16,0-4 5-16,3 0-4 0,-2-2 0 16,2 0 1-16,-1 0-3 0,1 0-1 15,2-2 0-15,3-3 7 0,1-2-8 16,1-3 2-16,2-5 3 0,0 1-2 15,1-3 5-15,2-2 0 16,-2 0-2-16,1-2 3 0,1 2-1 16,-3-2-4-16,-1-1 4 0,-3-2-3 15,-1-3 1-15,-3-2 3 0,-3 1 2 16,-4-3-5-16,0 1 4 0,-2-4-3 15,-1-3-4-15,4-1 6 16,-1-5-5-16,-1-2-3 0,0-3 0 16,0-2 5-16,-2-2-6 0,-3-1 2 15,-1-2 1-15,-1-1-5 0,0 0 6 16,-2 0-2-16,-1-1-2 0,0 3 2 15,-3-1-2-15,0-1 0 16,0 2 2-16,1-1 3 0,-1 0-6 16,1-1 4-16,-2 0-2 0,1-2 0 15,4-1 0-15,2-3 0 0,1-1-2 16,0 0 4-16,-1 2 1 0,-2-1-5 15,-2 4 4-15,-4 2-1 0,-4 1-1 16,-1 4 0-16,-3 3 5 16,-3 2-4-16,-1 2 6 0,-2 0-6 15,-2 2-2-15,0-1 2 0,-2 0 1 16,0 2-3-16,-2 0 2 0,1 2-1 15,-1-2 0-15,-3-1 0 0,-1 2 0 16,-2-2 0-16,0-1 1 16,-2 3 0-16,-2 1-2 0,-3 2 0 15,-4 0 0-15,-4 2-4 0,-4 2 8 16,-1 3-6-16,-8-2 0 0,1 1 4 15,-4 2-2-15,-1 0-1 0,0 0 2 16,3 4 0-16,0-2 0 16,1 2-2-16,0 2 2 0,0-1-15 15,1 0 13-15,1 5-4 0,3 0-2 16,-3 3 1-16,3 5-5 0,0 2-3 15,-1 3 4-15,0 3-10 0,0 3-9 16,-2 0 8-16,-2 3-6 16,0 4-10-16,-2 4 1 0,-2 4-9 15,-3 6-17-15,-2 4-10 0,-2 8-22 16,-2 8-80-16,-1 0-66 0,-4-7-190 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36:53.8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15692 13261 526 0,'-19'-18'0'16,"1"1"44"-16,0-1-24 16,0 6-10-16,-2-3-5 0,0 2 0 15,-1 0-3-15,-2-5-3 0,0 2 2 16,-3-1 37-16,0 2-7 0,-4-2 9 15,-5 4-2-15,-2 4 14 0,-3 2-2 16,-3 2-13-16,1 2-3 16,-5 0-4-16,1 0 2 0,-1 3-6 15,-3 0-8-15,4 0-2 0,-1 0-5 16,2-1 5-16,2 1-5 0,-1 0-4 15,2 0 1-15,2 0-5 0,0 0 1 16,-1 1 0-16,-3 4-1 0,-2 2-2 16,-2 6 2-16,-1 2-2 15,-5 5-2-15,0 0 2 0,1 4 3 16,-1-2-6-16,4 2 4 0,4 2 7 15,2-2-4-15,5 3 0 0,3 1-1 16,1 0-2-16,4 3 1 0,-1 2-1 16,2 3-2-16,2 5 0 15,-1 6 14-15,2 4-6 0,0 7 1 16,0 3-4-16,0 3-1 0,3 2 2 15,-1-2-1-15,3-4 1 0,5-4 1 16,0 1-2-16,1 2-3 0,2 4 2 16,3 4-2-16,-2 1-2 15,3 0 0-15,2 4 7 0,3-1-9 16,1 2 4-16,2 4 11 0,1 0-3 15,2 0 8-15,3 1-11 0,4 0 1 16,2-2 1-16,3-2-7 0,2-2 0 16,1 0 1-16,2 0-1 15,3-1-3-15,2-1 2 0,2-2 2 16,3-1-3-16,-1-3 0 0,4-2 7 15,2-5-7-15,1-4 0 0,0-5 5 16,3-2-5-16,2-2 0 0,4-1 4 16,3-2-4-16,3-1 0 15,2-2 6-15,4-4-7 0,1 0 2 16,3-8 4-16,3-1-6 0,1-4 2 15,0-7 4-15,0-3-6 0,-1-3 2 16,0-4 3-16,2-4-5 0,-2 1 2 16,2-5 5-16,1-6-2 15,2-4 0-15,4-4-1 0,1-5 0 16,1-4 3-16,2-7-2 0,-2-4-2 15,-3-2 3-15,-2-5-4 0,-2-5-1 16,-3-2 0-16,-2-3 7 0,-2-1-6 16,-1 0 5-16,-3-2 1 15,1 1-4-15,-4-2 3 0,-1-1-2 16,0-1-5-16,-7 0 2 0,-3 1 3 15,-2 3-4-15,-5 0 0 0,-6 1 0 16,0 1 0-16,-8-3 1 0,-2-1 1 16,-3-3-2-16,-3-1 0 15,-1-3 9-15,-5-4-6 0,-2-5 3 16,-2-2-4-16,2-8-4 0,-2-4 4 15,0-1 2-15,1 1-4 0,-3 6 0 16,-1 4 3-16,-7 4-2 0,-3 4 6 16,-3 0 3-16,-5 0-4 15,-2 5 5-15,-4 4-1 0,-2 2-7 16,-2 3 2-16,-5-1-3 0,0 5-4 15,-3 0 4-15,-3 4-1 0,-4-2-1 16,-1 4-2-16,0 4 1 0,0 6-4 16,-1 2 5-16,-3 6 0 0,0 3-7 15,-5 3 9-15,2 9-4 0,-2 3-4 16,-1 6 3-16,-1 3-9 15,-1 2-6-15,2 8-4 0,1 5-1 16,0 6-12-16,-3 4-4 0,1 5-12 16,3 6-6-16,0 5 1 0,4 4-16 15,2 4-54-15,1 6-29 16,-4 0-128-16</inkml:trace>
  <inkml:trace contextRef="#ctx0" brushRef="#br0" timeOffset="4882.279">17988 6109 503 0,'0'-13'0'0,"0"2"152"15,1 1-56-15,3 2-4 0,-1 0-32 16,1 2-24-16,0 3-18 15,-2 3-1-15,1 0 7 0,-3 0 0 16,1 10 17-16,3 7-4 0,2 10-10 16,1 8 1-16,3 9-9 0,1 5-10 15,2 5-3-15,2 5 1 16,1 6-5-16,2 5-2 0,2 8 0 15,-2 5 6-15,0 5-7 0,-1 3 2 16,-1-2 4-16,-5-4-5 0,2-1 0 16,-3-5 5-16,0-7-6 0,1-5 2 15,-1-9 1-15,0-5-3 16,2-5-1-16,1-8 2 0,3-7 0 15,2-9-1-15,3-12 1 0,0-8-29 16,5-5 22-16,0-16 3 0,5-9 1 16,2-8 6-16,4-10-2 0,5-7-1 15,0-9 3-15,4-3 0 0,0-2-1 16,-1-1 3-16,2 3 2 15,-2 4-3-15,2 2 1 0,-1 2-5 16,-3 2 0-16,-4 6 0 0,-2 7-2 16,-7 10-26-16,-9 7-16 0,-8 11-23 15,-7 5-21-15,-6 7 7 0,0 9-17 16,-4 3-110-16,-9 6-213 15</inkml:trace>
  <inkml:trace contextRef="#ctx0" brushRef="#br0" timeOffset="5466.312">19159 5967 815 0,'-13'-16'0'0,"0"8"160"15,-1 6-64-15,-2 4-35 0,2 12-22 16,0 10-9-16,4 11-12 0,1 9-5 15,4 7 7-15,3 7-5 16,2 2-1-16,9-1-11 0,5-5-2 16,5-6 2-16,5-9-2 0,5-9-2 15,5-6 2-15,3-10-1 0,4-6-8 16,-1-8 3-16,-2-3-1 0,-1-15 2 15,-5-9 7-15,-4-2-4 0,-1-6 1 16,-6-5 0-16,-4-4 13 16,-4-4-10-16,-5-1 3 0,-7-4-3 15,-2-4-2-15,-7-2 2 0,-9 0-1 16,-4 3-2-16,-6 8 0 0,-3 13 6 15,-6 6-5-15,-4 12 3 0,-3 9-1 16,-5 6-4-16,4 2 2 16,-1 10 4-16,0 4-6 0,4 4 0 15,4 5 1-15,5 3 0 0,5 3-17 16,6 6 0-16,9-1-27 0,9 3-3 15,4 2-18-15,16-1-65 0,6-2-8 16,6-8-143-16</inkml:trace>
  <inkml:trace contextRef="#ctx0" brushRef="#br0" timeOffset="5900.337">19761 5413 793 0,'-22'-18'0'0,"3"5"200"0,-2 6-113 16,4 4-20-16,1 3-27 16,0 6-9-16,2 8-11 0,0 15-5 15,1 12-2-15,5 13 4 0,3 13 2 16,3 0-7-16,3 2-3 0,7-9-3 15,7-5-3-15,4-12-5 0,7-12 4 16,5-10-4-16,5-13-1 16,5-8 3-16,1-8 0 0,3-13-20 15,-2-8 19-15,-1-5 0 0,-3-9-1 16,-2-6 3-16,-7-3 2 0,-5-5 9 15,-6-4 5-15,-6-1-1 0,-6-3 12 16,-7-1-1-16,-7 0-3 16,-14 1-11-16,-6 5-4 0,-9 9-3 15,-3 13-4-15,-3 16 4 0,-1 15 0 16,-1 11-1-16,3 17 1 0,-1 11-4 15,5 7-4-15,4 5 4 0,0 9-4 16,5 2-22-16,6 6 3 16,4 2-17-16,8 2-32 0,10 0-12 15,4-4-19-15,12-8-76 0,10-12-92 16,3-12-127-16</inkml:trace>
  <inkml:trace contextRef="#ctx0" brushRef="#br0" timeOffset="6494.371">20235 5043 615 0,'-14'-52'0'0,"4"3"215"15,1 3-129-15,5 10-26 0,2 12 8 16,1 12 0-16,1 6-28 0,0 6-23 15,6 10-9-15,4 15 25 0,5 18 11 16,3 15-7-16,6 17-11 0,3 17-10 16,3 9-6-16,6 11-2 15,5 7-3-15,3 7-3 0,3 2 1 16,-2-2-3-16,-5-10 0 0,-4-12-15 15,-6-11-2-15,-7-10 9 0,-2-5 7 16,-7-10-8-16,-3-10-12 0,-4-8-2 16,-2-9-10-16,-2-6-2 15,-3-8 15-15,0-12-5 0,0-7 2 16,-3-5 20-16,-3-5 3 0,-3-9 0 15,-1-10-10-15,-1-12 10 0,-3-5 0 16,-2-10 14-16,1-12 1 0,-3-10 7 16,-2-13-8-16,-1-12-4 0,-2-11 8 15,-2-8 5-15,-1-10-3 16,0-4 0-16,-1-4-5 0,-1 1-7 15,-2 6-5-15,0 6 1 0,-1 10-2 16,2 9-2-16,4 7 0 0,5 7 0 16,9 7-8-16,4 11 5 0,7 10-4 15,7 13-4-15,7 11 9 16,10 14-1-16,4 9-2 0,6 8 8 15,9 5 7-15,5 13 4 0,2 9 2 16,-1 7 3-16,-4 5-2 0,-5 1 0 16,-9 3-7-16,-8 2-8 0,-9 1 6 15,-9 3-2-15,-3 3 1 16,-8 2 4-16,-7 2-4 0,-5 3-5 15,-7-4 1-15,-3 4-2 0,-6 0-2 16,-3 0-14-16,-3 4-48 0,-1 1-54 16,-4 2-23-16,-5 4-87 0,-5 5-290 15</inkml:trace>
  <inkml:trace contextRef="#ctx0" brushRef="#br0" timeOffset="6916.395">18394 8609 807 0,'-7'12'0'16,"7"-9"219"-16,10-3-191 0,6-9 51 15,8-12-7-15,6-11-16 0,6-12-10 16,10-11-19-16,10-11-6 0,8-13-6 16,13-11-1-16,10-12-4 0,7-10 0 15,13-12 4-15,11-8 1 0,10-10 4 16,11-8 3-16,6-6 2 15,4-7 0-15,2-2 3 0,1 0-7 16,2-3-3-16,-3 4-4 0,-1 3-4 16,-5 3-7-16,-5 8 5 0,-2 3-4 15,-5 6-5-15,-4 8 4 0,-11 9 2 16,-10 11-6-16,-15 11 4 15,-11 13-1-15,-11 12-1 0,-12 13-30 16,-10 13-1-16,-13 10-11 0,-9 10 9 16,-10 12-9-16,-10 7-13 0,-7 7 5 15,-7 8 7-15,-14 14-77 16,-9 12-18-16,-9 12-10 0,-6 10-95 15,-9 7-24-15</inkml:trace>
  <inkml:trace contextRef="#ctx0" brushRef="#br0" timeOffset="7422.424">18637 8840 667 0,'-43'61'0'16,"5"-8"27"-16,6-9 5 0,9-10 16 15,5-10 14-15,8-13-23 0,10-7-16 16,2-4-17-16,11-11-12 0,8-10 9 15,4-10 23-15,10-6 13 16,7-11 9-16,6-7 8 0,7-7 10 16,6-10-21-16,6-3-5 0,5-6 1 15,6-5-1-15,8-4-6 0,6-8-2 16,10-6-9-16,4-6-10 0,5-6 5 15,7-9 3-15,2-7 3 0,6-7-5 16,3 1 0-16,7-6-4 16,4 5-7-16,3-3 4 0,0-1-4 15,-3 0-3-15,1 4 4 0,-4 1-8 16,0 10 1-16,-6 7 5 0,-6 5-7 15,-11 7 0-15,-8 8 9 0,-8 6-5 16,-12 9-3-16,-8 6 5 16,-11 9-5-16,-13 5-1 0,-11 15 0 15,-12 8 3-15,-12 12-4 0,-11 8-1 16,-8 9 2-16,-12 6-41 0,-12 8 0 15,-11 8-23-15,-11 15-29 16,-8 12 5-16,-8 9-21 0,-7 10-69 16,-10 8-76-16,-7 10-172 0</inkml:trace>
  <inkml:trace contextRef="#ctx0" brushRef="#br0" timeOffset="7899.451">18607 9508 604 0,'44'-32'0'15,"9"-13"272"-15,8-10-179 0,4-8-13 16,9-9-26-16,7-5 14 0,4-5-14 15,10-10-24-15,7-7-7 0,9-7 18 16,8-9 4-16,7-7-11 0,4-4 1 16,6-5-6-16,3-4-3 15,3-1-6-15,4-3 2 0,0 0-6 16,-4 2-3-16,3 3 1 0,-5 6-4 15,-2 5-7-15,-2 6 3 0,-7 7-4 16,-8 5-1-16,-9 8 1 16,-7 5 0-16,-8 10-3 0,-5 6 2 15,-5 6 1-15,-8 10-3 0,-5 2 2 16,-5 12 1-16,-9 5-3 0,-8 10-4 15,-8 7-14-15,-9 8-24 0,-7 7 4 16,-8 9-19-16,-6 3-33 16,-5 15-1-16,-5 9-14 0,-4 10-79 15,-14 9-124-15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emf"/><Relationship Id="rId4" Type="http://schemas.openxmlformats.org/officeDocument/2006/relationships/customXml" Target="../ink/ink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emf"/><Relationship Id="rId4" Type="http://schemas.openxmlformats.org/officeDocument/2006/relationships/customXml" Target="../ink/ink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emf"/><Relationship Id="rId4" Type="http://schemas.openxmlformats.org/officeDocument/2006/relationships/customXml" Target="../ink/ink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emf"/><Relationship Id="rId4" Type="http://schemas.openxmlformats.org/officeDocument/2006/relationships/customXml" Target="../ink/ink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emf"/><Relationship Id="rId4" Type="http://schemas.openxmlformats.org/officeDocument/2006/relationships/customXml" Target="../ink/ink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emf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customXml" Target="../ink/ink3.xml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9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8.emf"/><Relationship Id="rId5" Type="http://schemas.openxmlformats.org/officeDocument/2006/relationships/image" Target="../media/image20.png"/><Relationship Id="rId10" Type="http://schemas.openxmlformats.org/officeDocument/2006/relationships/customXml" Target="../ink/ink5.xml"/><Relationship Id="rId4" Type="http://schemas.openxmlformats.org/officeDocument/2006/relationships/image" Target="../media/image19.png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Connecting  Devices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581400" cy="533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Hosts and networks do not normally operate in isolation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Connecting devices connect hosts together to make a network or connect networks together to make an internet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Connecting devices can operate in different layers of the Internet model</a:t>
            </a:r>
          </a:p>
        </p:txBody>
      </p:sp>
    </p:spTree>
    <p:extLst>
      <p:ext uri="{BB962C8B-B14F-4D97-AF65-F5344CB8AC3E}">
        <p14:creationId xmlns:p14="http://schemas.microsoft.com/office/powerpoint/2010/main" val="16754795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Loop Problem in a Switch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61188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Redundant switches create Loops in the system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Created when two or more broadcasting LANs are connected by more than one switch</a:t>
            </a:r>
          </a:p>
        </p:txBody>
      </p:sp>
    </p:spTree>
    <p:extLst>
      <p:ext uri="{BB962C8B-B14F-4D97-AF65-F5344CB8AC3E}">
        <p14:creationId xmlns:p14="http://schemas.microsoft.com/office/powerpoint/2010/main" val="8605429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Loop Problem in a Learning Switch (Part a)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540" y="1810898"/>
            <a:ext cx="5390320" cy="4452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710" y="1201200"/>
            <a:ext cx="4768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965960" y="1739880"/>
              <a:ext cx="4882680" cy="3027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56240" y="1728360"/>
                <a:ext cx="4904640" cy="305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304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Loop Problem in a Learning Switch (Part b)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60" y="1665605"/>
            <a:ext cx="567690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410" y="1136173"/>
            <a:ext cx="4368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902240" y="2936160"/>
              <a:ext cx="5613840" cy="3716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92160" y="2925000"/>
                <a:ext cx="5637600" cy="374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6959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Loop Problem in a Learning Switch (Part c)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39" y="1628373"/>
            <a:ext cx="567690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196" y="1136871"/>
            <a:ext cx="4368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789160" y="1360800"/>
              <a:ext cx="1617120" cy="1344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77640" y="1354680"/>
                <a:ext cx="1641600" cy="136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275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Loop Problem in a Learning Switch (part d)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961" y="1669294"/>
            <a:ext cx="5270319" cy="450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090" y="1098761"/>
            <a:ext cx="4368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880160" y="1607760"/>
              <a:ext cx="3182040" cy="4268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69000" y="1596240"/>
                <a:ext cx="3203640" cy="429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8301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Spanning Tree Algorithm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68808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graph theory, Spanning Tree is a graph in which there is no loop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a switched LAN, this means creating a topology in which each LAN can be reached from any other LAN through one path only (no loop)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find the spanning tree, we assign a cost (metric) to each LAN link</a:t>
            </a:r>
          </a:p>
        </p:txBody>
      </p:sp>
    </p:spTree>
    <p:extLst>
      <p:ext uri="{BB962C8B-B14F-4D97-AF65-F5344CB8AC3E}">
        <p14:creationId xmlns:p14="http://schemas.microsoft.com/office/powerpoint/2010/main" val="4434962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system of Connected LANs and its Graph (Part a)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72" y="1815090"/>
            <a:ext cx="7398775" cy="310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64440" y="1398600"/>
              <a:ext cx="2729160" cy="14382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2560" y="1387800"/>
                <a:ext cx="2745720" cy="146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4906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System of Connected LANs and its Graph (Part b)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5" y="2176040"/>
            <a:ext cx="7517952" cy="305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45200" y="1153080"/>
              <a:ext cx="7963560" cy="2295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2960" y="1140480"/>
                <a:ext cx="7983360" cy="231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6703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Finding Shortest Path/Spanning Tree for a Switch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13" y="1838445"/>
            <a:ext cx="7427013" cy="304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404800" y="1767240"/>
              <a:ext cx="6034320" cy="2597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97240" y="1756800"/>
                <a:ext cx="6052320" cy="261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9441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Forwarding &amp; Blocking Ports after using Spanning Tree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77" y="1479407"/>
            <a:ext cx="7648454" cy="393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88120" y="2020680"/>
              <a:ext cx="6929280" cy="2823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5160" y="2007720"/>
                <a:ext cx="6956280" cy="285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985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Connecting  Devices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581400" cy="533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Three kinds of connecting devices: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Hubs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Link-layer switches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Routers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8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8996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compare routers to two-layer switch and a hub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router is a three-layer device; it operates in the physical, data-link, and network layers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Routers</a:t>
            </a:r>
          </a:p>
        </p:txBody>
      </p:sp>
    </p:spTree>
    <p:extLst>
      <p:ext uri="{BB962C8B-B14F-4D97-AF65-F5344CB8AC3E}">
        <p14:creationId xmlns:p14="http://schemas.microsoft.com/office/powerpoint/2010/main" val="18508911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Router vs. Switch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73" y="3236446"/>
            <a:ext cx="5907774" cy="2859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2001" y="990600"/>
            <a:ext cx="79000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"/>
              </a:rPr>
              <a:t>Three differences between a router and a repeater or a switch: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"/>
              </a:rPr>
              <a:t>A router has a physical and logical (IP) address for each of its interfaces.</a:t>
            </a:r>
          </a:p>
          <a:p>
            <a:pPr marL="342900" indent="-342900">
              <a:buFont typeface="+mj-lt"/>
              <a:buAutoNum type="arabicPeriod"/>
            </a:pPr>
            <a:endParaRPr lang="en-US" sz="700" dirty="0">
              <a:solidFill>
                <a:srgbClr val="000000"/>
              </a:solidFill>
              <a:latin typeface="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"/>
              </a:rPr>
              <a:t>A router acts only on those packets in which the link-layer destination address matches the address of the interface at which the packet arrives.</a:t>
            </a:r>
          </a:p>
          <a:p>
            <a:pPr marL="342900" indent="-342900">
              <a:buFont typeface="+mj-lt"/>
              <a:buAutoNum type="arabicPeriod"/>
            </a:pPr>
            <a:endParaRPr lang="en-US" sz="200" dirty="0">
              <a:solidFill>
                <a:srgbClr val="000000"/>
              </a:solidFill>
              <a:latin typeface="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"/>
              </a:rPr>
              <a:t>A router changes the link-layer address of the packet (both source and destination) when it forwards the packet.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792000" y="1591920"/>
              <a:ext cx="7118280" cy="49251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4080" y="1581120"/>
                <a:ext cx="7135920" cy="49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4122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67284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VLAN is a LAN configured by software, not by physical wiring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station is considered part of a LAN if it physically belongs to that LAN i.e. The criterion of membership is geographic </a:t>
            </a:r>
          </a:p>
          <a:p>
            <a:pPr marL="342900" indent="-342900">
              <a:buFont typeface="Arial" charset="0"/>
              <a:buChar char="•"/>
            </a:pP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Provides a virtual connection between two stations belonging to two different physical LANs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 LANS (VLAN)</a:t>
            </a:r>
          </a:p>
        </p:txBody>
      </p:sp>
    </p:spTree>
    <p:extLst>
      <p:ext uri="{BB962C8B-B14F-4D97-AF65-F5344CB8AC3E}">
        <p14:creationId xmlns:p14="http://schemas.microsoft.com/office/powerpoint/2010/main" val="1193962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Switch Connecting three LANs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29" y="1800294"/>
            <a:ext cx="7590782" cy="2780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97400" y="1233720"/>
              <a:ext cx="7707240" cy="5064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4800" y="1224360"/>
                <a:ext cx="7734240" cy="508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15399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Switch using VLAN Software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33" y="1932779"/>
            <a:ext cx="7363173" cy="297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71600" y="1477080"/>
              <a:ext cx="8227080" cy="4375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0440" y="1469160"/>
                <a:ext cx="8245080" cy="439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33992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Switches in a Backbone using VLAN Software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55" y="1772661"/>
            <a:ext cx="7287730" cy="34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89160" y="1604520"/>
              <a:ext cx="8028360" cy="24285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8720" y="1591920"/>
                <a:ext cx="8051400" cy="245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51547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0332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What characteristic can be used to group stations in a VLAN?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Vendors use different characteristics such as interface numbers, port numbers, MAC addresses, IP addresses, IP multicast addresses, or a combination of two or more of these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Membership of a VLAN</a:t>
            </a:r>
          </a:p>
        </p:txBody>
      </p:sp>
    </p:spTree>
    <p:extLst>
      <p:ext uri="{BB962C8B-B14F-4D97-AF65-F5344CB8AC3E}">
        <p14:creationId xmlns:p14="http://schemas.microsoft.com/office/powerpoint/2010/main" val="489453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516774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How are the stations grouped into different VLANs?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Stations are configured in one of three ways: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Manually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Semi-Automatically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Automatically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Configuration of a VLAN</a:t>
            </a:r>
          </a:p>
        </p:txBody>
      </p:sp>
    </p:spTree>
    <p:extLst>
      <p:ext uri="{BB962C8B-B14F-4D97-AF65-F5344CB8AC3E}">
        <p14:creationId xmlns:p14="http://schemas.microsoft.com/office/powerpoint/2010/main" val="28278159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1376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a multi-switched backbone, each switch must know: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Which station belongs to which VLAN; and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membership of stations connected to other switches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 between Switches</a:t>
            </a:r>
          </a:p>
        </p:txBody>
      </p:sp>
    </p:spTree>
    <p:extLst>
      <p:ext uri="{BB962C8B-B14F-4D97-AF65-F5344CB8AC3E}">
        <p14:creationId xmlns:p14="http://schemas.microsoft.com/office/powerpoint/2010/main" val="41481653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 between Switches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1" y="1100748"/>
            <a:ext cx="7653499" cy="3653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45070" y="5130291"/>
            <a:ext cx="7789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Switch A must know the membership status of stations connected to switch B, and switch B must know the same about switch A. Three methods have been devised for this purpose: table maintenance, frame tagging, and time-division multiplexing.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10720" y="990000"/>
              <a:ext cx="8087040" cy="5202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2800" y="980640"/>
                <a:ext cx="8102520" cy="522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64656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 Categories of Connecting Devices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73" y="2185686"/>
            <a:ext cx="15557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223" y="2185686"/>
            <a:ext cx="15557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311" y="3190574"/>
            <a:ext cx="3667125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887480" y="3375000"/>
              <a:ext cx="5805000" cy="19242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9560" y="3363480"/>
                <a:ext cx="5823720" cy="194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197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2999" y="990599"/>
            <a:ext cx="3383281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Cost and Time Reduction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Creating virtual Workgroups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Security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 of using VLANs</a:t>
            </a:r>
          </a:p>
        </p:txBody>
      </p:sp>
    </p:spTree>
    <p:extLst>
      <p:ext uri="{BB962C8B-B14F-4D97-AF65-F5344CB8AC3E}">
        <p14:creationId xmlns:p14="http://schemas.microsoft.com/office/powerpoint/2010/main" val="7411554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2999" y="990599"/>
            <a:ext cx="3383281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Telco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HFC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FTTx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Comparison of Modern Access Technologies</a:t>
            </a:r>
          </a:p>
        </p:txBody>
      </p:sp>
    </p:spTree>
    <p:extLst>
      <p:ext uri="{BB962C8B-B14F-4D97-AF65-F5344CB8AC3E}">
        <p14:creationId xmlns:p14="http://schemas.microsoft.com/office/powerpoint/2010/main" val="26696215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Comparison of Modern Access Technologies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5" b="11506"/>
          <a:stretch/>
        </p:blipFill>
        <p:spPr bwMode="auto">
          <a:xfrm>
            <a:off x="487680" y="1525859"/>
            <a:ext cx="7819606" cy="3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90200" y="982080"/>
              <a:ext cx="7174080" cy="2505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7600" y="970200"/>
                <a:ext cx="7198560" cy="253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3269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</a:t>
            </a:r>
            <a:r>
              <a:rPr lang="mr-IN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Medium of the Future!</a:t>
            </a:r>
          </a:p>
        </p:txBody>
      </p:sp>
      <p:pic>
        <p:nvPicPr>
          <p:cNvPr id="6" name="Picture 4" descr="how_fast_is_fib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9" b="16487"/>
          <a:stretch/>
        </p:blipFill>
        <p:spPr bwMode="auto">
          <a:xfrm>
            <a:off x="656908" y="1655446"/>
            <a:ext cx="7831772" cy="342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10200" y="1983600"/>
              <a:ext cx="6244560" cy="3020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1560" y="1975320"/>
                <a:ext cx="6264720" cy="304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9920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2999" y="990599"/>
            <a:ext cx="3744951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 access network in which fiber is used for part, but not the entire link from the provider to the end-user 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 optical to electrical (O/E) conversion takes place somewhere near the end-user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terminal network segment of a FTTC network is usually twisted pair or coaxial cable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To The Curb (FTTC)</a:t>
            </a:r>
          </a:p>
        </p:txBody>
      </p:sp>
    </p:spTree>
    <p:extLst>
      <p:ext uri="{BB962C8B-B14F-4D97-AF65-F5344CB8AC3E}">
        <p14:creationId xmlns:p14="http://schemas.microsoft.com/office/powerpoint/2010/main" val="1818188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2999" y="990599"/>
            <a:ext cx="3733801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final optical receiver in a FTTC network typically serves several customers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To The Curb (FTTC)</a:t>
            </a:r>
          </a:p>
        </p:txBody>
      </p:sp>
    </p:spTree>
    <p:extLst>
      <p:ext uri="{BB962C8B-B14F-4D97-AF65-F5344CB8AC3E}">
        <p14:creationId xmlns:p14="http://schemas.microsoft.com/office/powerpoint/2010/main" val="17951893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To The Curb (FTTC)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r="584" b="9164"/>
          <a:stretch/>
        </p:blipFill>
        <p:spPr bwMode="auto">
          <a:xfrm>
            <a:off x="1526528" y="1036321"/>
            <a:ext cx="6624317" cy="245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" t="4648" r="2020" b="9864"/>
          <a:stretch/>
        </p:blipFill>
        <p:spPr bwMode="auto">
          <a:xfrm>
            <a:off x="1397826" y="3637699"/>
            <a:ext cx="6728901" cy="264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23080" y="945360"/>
              <a:ext cx="6318360" cy="4685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1920" y="935280"/>
                <a:ext cx="6341760" cy="470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18651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76428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Need: High-speed data, reliable voice and high-quality video</a:t>
            </a:r>
            <a:b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Problems: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How to get high speed lines out to each customer?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How to future-proof the architecture?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Solution: </a:t>
            </a:r>
            <a:r>
              <a:rPr lang="en-US" alt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FTTH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To The Home (FTTH)</a:t>
            </a:r>
          </a:p>
        </p:txBody>
      </p:sp>
    </p:spTree>
    <p:extLst>
      <p:ext uri="{BB962C8B-B14F-4D97-AF65-F5344CB8AC3E}">
        <p14:creationId xmlns:p14="http://schemas.microsoft.com/office/powerpoint/2010/main" val="1817882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73380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Fiber-to-the-home (FTTH) is the installation of optical fiber from a telephone switch directly into the subscriber’s home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 is one of the latest access technologies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FTTH is also referred to as Fiber-to-the-Building (FTTB)</a:t>
            </a:r>
          </a:p>
          <a:p>
            <a:pPr marL="342900" indent="-342900">
              <a:buFont typeface="Arial" charset="0"/>
              <a:buChar char="•"/>
            </a:pPr>
            <a:endParaRPr lang="en-US" altLang="en-US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To The Home (FTTH)</a:t>
            </a:r>
          </a:p>
        </p:txBody>
      </p:sp>
    </p:spTree>
    <p:extLst>
      <p:ext uri="{BB962C8B-B14F-4D97-AF65-F5344CB8AC3E}">
        <p14:creationId xmlns:p14="http://schemas.microsoft.com/office/powerpoint/2010/main" val="3446746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 To The Home (FTTH)</a:t>
            </a:r>
          </a:p>
        </p:txBody>
      </p:sp>
      <p:pic>
        <p:nvPicPr>
          <p:cNvPr id="1026" name="Picture 2" descr="https://upload.wikimedia.org/wikipedia/commons/thumb/9/9e/FTTX.svg/300px-FTTX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790" y="990600"/>
            <a:ext cx="4290060" cy="5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912480" y="1820160"/>
              <a:ext cx="2935440" cy="4291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00600" y="1809360"/>
                <a:ext cx="2960280" cy="431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6037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Hubs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1" y="883814"/>
            <a:ext cx="3657599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Hub is a device that operates only in the physical layer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Signals that carry information within a network can travel a fixed distance before attenuation impacts the data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hub (repeater) receives a signal and, before it becomes too weak or corrupted, regenerates it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6876000" y="536688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66640" y="53575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4707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Hub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96580" y="2002419"/>
            <a:ext cx="7287630" cy="2359287"/>
            <a:chOff x="201613" y="1549400"/>
            <a:chExt cx="8174037" cy="2592388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00" y="1549400"/>
              <a:ext cx="7778750" cy="25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63" y="1752600"/>
              <a:ext cx="3119437" cy="893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7838" y="2209800"/>
              <a:ext cx="1279525" cy="127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5313" y="2209800"/>
              <a:ext cx="1463675" cy="127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4425" y="2209800"/>
              <a:ext cx="2847975" cy="90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13" y="2541588"/>
              <a:ext cx="412750" cy="24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4663" y="3495675"/>
              <a:ext cx="1071562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250" y="3495675"/>
              <a:ext cx="939800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2995613"/>
              <a:ext cx="941388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/>
              <p14:cNvContentPartPr/>
              <p14:nvPr/>
            </p14:nvContentPartPr>
            <p14:xfrm>
              <a:off x="1466640" y="1024920"/>
              <a:ext cx="6985440" cy="4961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58000" y="1015560"/>
                <a:ext cx="7007760" cy="497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90386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Link-Layer Switches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61188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link-layer switch (or switch) operates in both the physical and the data-link layers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 a physical-layer device, it regenerates the signal it receives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 a link-layer device, the link-layer switch can check the MAC addresses (source and destination) contained in the frame</a:t>
            </a:r>
          </a:p>
        </p:txBody>
      </p:sp>
    </p:spTree>
    <p:extLst>
      <p:ext uri="{BB962C8B-B14F-4D97-AF65-F5344CB8AC3E}">
        <p14:creationId xmlns:p14="http://schemas.microsoft.com/office/powerpoint/2010/main" val="14190702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 versus Hub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50520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Switch has the ‘Filtering’ capability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Unlike hub, a switch can check the destination address of a frame and decide on outgoing port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Switch eliminates collisions and does not require carrier sensing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Switches connect heterogeneous devices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407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Link-Layer Switch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48858" y="1428509"/>
            <a:ext cx="7056699" cy="4062976"/>
            <a:chOff x="444500" y="1246188"/>
            <a:chExt cx="7480300" cy="4194175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1246188"/>
              <a:ext cx="2324100" cy="1674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500" y="3257550"/>
              <a:ext cx="7480300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3536950"/>
              <a:ext cx="2428875" cy="103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3962400"/>
              <a:ext cx="1282700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069200" y="1281600"/>
              <a:ext cx="7138800" cy="5286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9480" y="1266840"/>
                <a:ext cx="7160040" cy="531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2266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Switch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47050" y="1365813"/>
            <a:ext cx="6950055" cy="4637590"/>
            <a:chOff x="638175" y="762000"/>
            <a:chExt cx="7862888" cy="5334000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175" y="4073525"/>
              <a:ext cx="7862888" cy="202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1322388"/>
              <a:ext cx="1873250" cy="465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0" y="1103313"/>
              <a:ext cx="1898650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984250"/>
              <a:ext cx="189865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1350" y="2263775"/>
              <a:ext cx="1898650" cy="1089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4838" y="2057400"/>
              <a:ext cx="1898650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995363" y="762000"/>
              <a:ext cx="6853237" cy="3124200"/>
              <a:chOff x="996025" y="762000"/>
              <a:chExt cx="6852575" cy="3124200"/>
            </a:xfrm>
          </p:grpSpPr>
          <p:pic>
            <p:nvPicPr>
              <p:cNvPr id="12" name="Picture 7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6721" y="3615280"/>
                <a:ext cx="2633898" cy="270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9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6025" y="762000"/>
                <a:ext cx="6852575" cy="2785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/>
              <p14:cNvContentPartPr/>
              <p14:nvPr/>
            </p14:nvContentPartPr>
            <p14:xfrm>
              <a:off x="1603800" y="1441800"/>
              <a:ext cx="6102720" cy="4010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93000" y="1428840"/>
                <a:ext cx="6126480" cy="403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6698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8327</TotalTime>
  <Words>889</Words>
  <Application>Microsoft Office PowerPoint</Application>
  <PresentationFormat>On-screen Show (4:3)</PresentationFormat>
  <Paragraphs>135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CEO-KTDMC</cp:lastModifiedBy>
  <cp:revision>182</cp:revision>
  <dcterms:created xsi:type="dcterms:W3CDTF">2017-07-28T06:00:57Z</dcterms:created>
  <dcterms:modified xsi:type="dcterms:W3CDTF">2021-09-11T11:02:35Z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